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96" r:id="rId4"/>
    <p:sldId id="261" r:id="rId5"/>
    <p:sldId id="295" r:id="rId6"/>
    <p:sldId id="262" r:id="rId7"/>
    <p:sldId id="259" r:id="rId8"/>
    <p:sldId id="260" r:id="rId9"/>
    <p:sldId id="263" r:id="rId10"/>
    <p:sldId id="297" r:id="rId11"/>
    <p:sldId id="266" r:id="rId12"/>
    <p:sldId id="298" r:id="rId13"/>
    <p:sldId id="264" r:id="rId14"/>
    <p:sldId id="272" r:id="rId15"/>
    <p:sldId id="276" r:id="rId16"/>
    <p:sldId id="283" r:id="rId17"/>
  </p:sldIdLst>
  <p:sldSz cx="9144000" cy="5143500" type="screen16x9"/>
  <p:notesSz cx="6858000" cy="9144000"/>
  <p:embeddedFontLst>
    <p:embeddedFont>
      <p:font typeface="Sofia Sans" charset="0"/>
      <p:regular r:id="rId19"/>
      <p:bold r:id="rId20"/>
      <p:italic r:id="rId21"/>
      <p:boldItalic r:id="rId22"/>
    </p:embeddedFont>
    <p:embeddedFont>
      <p:font typeface="Sofia Sans SemiBold" charset="0"/>
      <p:regular r:id="rId23"/>
      <p:bold r:id="rId24"/>
      <p:italic r:id="rId25"/>
      <p:boldItalic r:id="rId26"/>
    </p:embeddedFont>
    <p:embeddedFont>
      <p:font typeface="Libre Franklin" charset="0"/>
      <p:regular r:id="rId27"/>
      <p:bold r:id="rId28"/>
      <p:italic r:id="rId29"/>
      <p:boldItalic r:id="rId30"/>
    </p:embeddedFont>
    <p:embeddedFont>
      <p:font typeface="Raleway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ACA82747-F864-4BBA-ACAD-785991EAD5AE}">
  <a:tblStyle styleId="{ACA82747-F864-4BBA-ACAD-785991EAD5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687F3CF-E4B7-4C96-A1C3-61C21B2AD35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658" y="-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87b6de8bc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87b6de8bc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517220450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517220450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89f1334454_0_375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89f1334454_0_375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9625" y="-25"/>
            <a:ext cx="9188400" cy="5143500"/>
            <a:chOff x="-100" y="-9725"/>
            <a:chExt cx="9188400" cy="51435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98750" y="1246575"/>
            <a:ext cx="4532100" cy="20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800">
                <a:latin typeface="Sofia Sans"/>
                <a:ea typeface="Sofia Sans"/>
                <a:cs typeface="Sofia Sans"/>
                <a:sym typeface="Sofia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898750" y="3421125"/>
            <a:ext cx="4532100" cy="4758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1093100" y="195425"/>
            <a:ext cx="8275575" cy="4107200"/>
            <a:chOff x="1093100" y="195425"/>
            <a:chExt cx="8275575" cy="4107200"/>
          </a:xfrm>
        </p:grpSpPr>
        <p:sp>
          <p:nvSpPr>
            <p:cNvPr id="15" name="Google Shape;15;p2"/>
            <p:cNvSpPr/>
            <p:nvPr/>
          </p:nvSpPr>
          <p:spPr>
            <a:xfrm>
              <a:off x="8781875" y="37158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707525" y="3127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093100" y="1954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858125" y="257175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793550"/>
            <a:ext cx="3841500" cy="10593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0" name="Google Shape;110;p11"/>
          <p:cNvSpPr txBox="1">
            <a:spLocks noGrp="1"/>
          </p:cNvSpPr>
          <p:nvPr>
            <p:ph type="subTitle" idx="1"/>
          </p:nvPr>
        </p:nvSpPr>
        <p:spPr>
          <a:xfrm>
            <a:off x="713225" y="2852850"/>
            <a:ext cx="3841500" cy="497100"/>
          </a:xfrm>
          <a:prstGeom prst="rect">
            <a:avLst/>
          </a:prstGeom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12" name="Google Shape;112;p11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11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713225" y="2571750"/>
            <a:ext cx="2463000" cy="103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subTitle" idx="1"/>
          </p:nvPr>
        </p:nvSpPr>
        <p:spPr>
          <a:xfrm>
            <a:off x="713225" y="3503243"/>
            <a:ext cx="2463000" cy="10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>
            <a:spLocks noGrp="1"/>
          </p:cNvSpPr>
          <p:nvPr>
            <p:ph type="pic" idx="2"/>
          </p:nvPr>
        </p:nvSpPr>
        <p:spPr>
          <a:xfrm>
            <a:off x="6896850" y="742950"/>
            <a:ext cx="2267100" cy="3657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5" name="Google Shape;165;p16"/>
          <p:cNvSpPr>
            <a:spLocks noGrp="1"/>
          </p:cNvSpPr>
          <p:nvPr>
            <p:ph type="pic" idx="3"/>
          </p:nvPr>
        </p:nvSpPr>
        <p:spPr>
          <a:xfrm>
            <a:off x="5093225" y="742950"/>
            <a:ext cx="1607700" cy="3657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16"/>
          <p:cNvSpPr>
            <a:spLocks noGrp="1"/>
          </p:cNvSpPr>
          <p:nvPr>
            <p:ph type="pic" idx="4"/>
          </p:nvPr>
        </p:nvSpPr>
        <p:spPr>
          <a:xfrm>
            <a:off x="713150" y="742950"/>
            <a:ext cx="4184100" cy="15546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67" name="Google Shape;167;p16"/>
          <p:cNvGrpSpPr/>
          <p:nvPr/>
        </p:nvGrpSpPr>
        <p:grpSpPr>
          <a:xfrm rot="10800000"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68" name="Google Shape;168;p16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16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0" name="Google Shape;170;p16"/>
          <p:cNvSpPr/>
          <p:nvPr/>
        </p:nvSpPr>
        <p:spPr>
          <a:xfrm rot="10800000">
            <a:off x="2843775" y="475680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subTitle" idx="1"/>
          </p:nvPr>
        </p:nvSpPr>
        <p:spPr>
          <a:xfrm>
            <a:off x="937625" y="2043315"/>
            <a:ext cx="2175300" cy="20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7"/>
          <p:cNvSpPr txBox="1">
            <a:spLocks noGrp="1"/>
          </p:cNvSpPr>
          <p:nvPr>
            <p:ph type="subTitle" idx="2"/>
          </p:nvPr>
        </p:nvSpPr>
        <p:spPr>
          <a:xfrm>
            <a:off x="3484347" y="2043315"/>
            <a:ext cx="2175300" cy="20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7"/>
          <p:cNvSpPr txBox="1">
            <a:spLocks noGrp="1"/>
          </p:cNvSpPr>
          <p:nvPr>
            <p:ph type="subTitle" idx="3"/>
          </p:nvPr>
        </p:nvSpPr>
        <p:spPr>
          <a:xfrm>
            <a:off x="6031075" y="2043315"/>
            <a:ext cx="2175300" cy="20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7"/>
          <p:cNvSpPr txBox="1">
            <a:spLocks noGrp="1"/>
          </p:cNvSpPr>
          <p:nvPr>
            <p:ph type="subTitle" idx="4"/>
          </p:nvPr>
        </p:nvSpPr>
        <p:spPr>
          <a:xfrm>
            <a:off x="937625" y="1664100"/>
            <a:ext cx="21753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17"/>
          <p:cNvSpPr txBox="1">
            <a:spLocks noGrp="1"/>
          </p:cNvSpPr>
          <p:nvPr>
            <p:ph type="subTitle" idx="5"/>
          </p:nvPr>
        </p:nvSpPr>
        <p:spPr>
          <a:xfrm>
            <a:off x="3484350" y="1664100"/>
            <a:ext cx="21753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8" name="Google Shape;178;p17"/>
          <p:cNvSpPr txBox="1">
            <a:spLocks noGrp="1"/>
          </p:cNvSpPr>
          <p:nvPr>
            <p:ph type="subTitle" idx="6"/>
          </p:nvPr>
        </p:nvSpPr>
        <p:spPr>
          <a:xfrm>
            <a:off x="6031075" y="1664100"/>
            <a:ext cx="21753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79" name="Google Shape;179;p17"/>
          <p:cNvGrpSpPr/>
          <p:nvPr/>
        </p:nvGrpSpPr>
        <p:grpSpPr>
          <a:xfrm rot="10800000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180" name="Google Shape;180;p17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17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2" name="Google Shape;182;p17"/>
          <p:cNvSpPr/>
          <p:nvPr/>
        </p:nvSpPr>
        <p:spPr>
          <a:xfrm rot="10800000" flipH="1">
            <a:off x="-1760700" y="413105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183" name="Google Shape;183;p17"/>
          <p:cNvGrpSpPr/>
          <p:nvPr/>
        </p:nvGrpSpPr>
        <p:grpSpPr>
          <a:xfrm>
            <a:off x="236675" y="3018575"/>
            <a:ext cx="8451400" cy="2369425"/>
            <a:chOff x="236675" y="3018575"/>
            <a:chExt cx="8451400" cy="2369425"/>
          </a:xfrm>
        </p:grpSpPr>
        <p:sp>
          <p:nvSpPr>
            <p:cNvPr id="184" name="Google Shape;184;p17"/>
            <p:cNvSpPr/>
            <p:nvPr/>
          </p:nvSpPr>
          <p:spPr>
            <a:xfrm>
              <a:off x="236675" y="428877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720000" y="480120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36675" y="30185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8536575" y="421250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7924875" y="480120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subTitle" idx="1"/>
          </p:nvPr>
        </p:nvSpPr>
        <p:spPr>
          <a:xfrm>
            <a:off x="1067574" y="1671136"/>
            <a:ext cx="3248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8"/>
          <p:cNvSpPr txBox="1">
            <a:spLocks noGrp="1"/>
          </p:cNvSpPr>
          <p:nvPr>
            <p:ph type="subTitle" idx="2"/>
          </p:nvPr>
        </p:nvSpPr>
        <p:spPr>
          <a:xfrm>
            <a:off x="4828026" y="1671136"/>
            <a:ext cx="3248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8"/>
          <p:cNvSpPr txBox="1">
            <a:spLocks noGrp="1"/>
          </p:cNvSpPr>
          <p:nvPr>
            <p:ph type="subTitle" idx="3"/>
          </p:nvPr>
        </p:nvSpPr>
        <p:spPr>
          <a:xfrm>
            <a:off x="1067574" y="3328004"/>
            <a:ext cx="3248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subTitle" idx="4"/>
          </p:nvPr>
        </p:nvSpPr>
        <p:spPr>
          <a:xfrm>
            <a:off x="4828026" y="3328004"/>
            <a:ext cx="3248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8"/>
          <p:cNvSpPr txBox="1">
            <a:spLocks noGrp="1"/>
          </p:cNvSpPr>
          <p:nvPr>
            <p:ph type="subTitle" idx="5"/>
          </p:nvPr>
        </p:nvSpPr>
        <p:spPr>
          <a:xfrm>
            <a:off x="1067574" y="1330575"/>
            <a:ext cx="3248400" cy="4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6" name="Google Shape;196;p18"/>
          <p:cNvSpPr txBox="1">
            <a:spLocks noGrp="1"/>
          </p:cNvSpPr>
          <p:nvPr>
            <p:ph type="subTitle" idx="6"/>
          </p:nvPr>
        </p:nvSpPr>
        <p:spPr>
          <a:xfrm>
            <a:off x="1067574" y="2991375"/>
            <a:ext cx="3248400" cy="4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7" name="Google Shape;197;p18"/>
          <p:cNvSpPr txBox="1">
            <a:spLocks noGrp="1"/>
          </p:cNvSpPr>
          <p:nvPr>
            <p:ph type="subTitle" idx="7"/>
          </p:nvPr>
        </p:nvSpPr>
        <p:spPr>
          <a:xfrm>
            <a:off x="4827998" y="1330575"/>
            <a:ext cx="3248400" cy="4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8" name="Google Shape;198;p18"/>
          <p:cNvSpPr txBox="1">
            <a:spLocks noGrp="1"/>
          </p:cNvSpPr>
          <p:nvPr>
            <p:ph type="subTitle" idx="8"/>
          </p:nvPr>
        </p:nvSpPr>
        <p:spPr>
          <a:xfrm>
            <a:off x="4827998" y="2991375"/>
            <a:ext cx="3248400" cy="4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99" name="Google Shape;199;p18"/>
          <p:cNvGrpSpPr/>
          <p:nvPr/>
        </p:nvGrpSpPr>
        <p:grpSpPr>
          <a:xfrm rot="10800000"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200" name="Google Shape;200;p18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1" name="Google Shape;201;p18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2" name="Google Shape;202;p18"/>
          <p:cNvGrpSpPr/>
          <p:nvPr/>
        </p:nvGrpSpPr>
        <p:grpSpPr>
          <a:xfrm>
            <a:off x="7142850" y="2050250"/>
            <a:ext cx="2190675" cy="2839050"/>
            <a:chOff x="7142850" y="2050250"/>
            <a:chExt cx="2190675" cy="2839050"/>
          </a:xfrm>
        </p:grpSpPr>
        <p:sp>
          <p:nvSpPr>
            <p:cNvPr id="203" name="Google Shape;203;p18"/>
            <p:cNvSpPr/>
            <p:nvPr/>
          </p:nvSpPr>
          <p:spPr>
            <a:xfrm rot="10800000">
              <a:off x="7142850" y="473780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 rot="10800000">
              <a:off x="8746725" y="3307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 rot="10800000">
              <a:off x="8926725" y="26588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6" name="Google Shape;206;p18"/>
            <p:cNvSpPr/>
            <p:nvPr/>
          </p:nvSpPr>
          <p:spPr>
            <a:xfrm rot="10800000">
              <a:off x="8746725" y="20502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07" name="Google Shape;207;p18"/>
            <p:cNvSpPr/>
            <p:nvPr/>
          </p:nvSpPr>
          <p:spPr>
            <a:xfrm rot="10800000">
              <a:off x="8668425" y="43217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sp>
        <p:nvSpPr>
          <p:cNvPr id="208" name="Google Shape;208;p18"/>
          <p:cNvSpPr/>
          <p:nvPr/>
        </p:nvSpPr>
        <p:spPr>
          <a:xfrm rot="10800000" flipH="1">
            <a:off x="8237200" y="3894525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19"/>
          <p:cNvSpPr txBox="1">
            <a:spLocks noGrp="1"/>
          </p:cNvSpPr>
          <p:nvPr>
            <p:ph type="subTitle" idx="1"/>
          </p:nvPr>
        </p:nvSpPr>
        <p:spPr>
          <a:xfrm>
            <a:off x="1035375" y="1616196"/>
            <a:ext cx="22335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ubTitle" idx="2"/>
          </p:nvPr>
        </p:nvSpPr>
        <p:spPr>
          <a:xfrm>
            <a:off x="3455250" y="1616196"/>
            <a:ext cx="22335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3" name="Google Shape;213;p19"/>
          <p:cNvSpPr txBox="1">
            <a:spLocks noGrp="1"/>
          </p:cNvSpPr>
          <p:nvPr>
            <p:ph type="subTitle" idx="3"/>
          </p:nvPr>
        </p:nvSpPr>
        <p:spPr>
          <a:xfrm>
            <a:off x="1035375" y="3324323"/>
            <a:ext cx="22335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4" name="Google Shape;214;p19"/>
          <p:cNvSpPr txBox="1">
            <a:spLocks noGrp="1"/>
          </p:cNvSpPr>
          <p:nvPr>
            <p:ph type="subTitle" idx="4"/>
          </p:nvPr>
        </p:nvSpPr>
        <p:spPr>
          <a:xfrm>
            <a:off x="3455250" y="3324323"/>
            <a:ext cx="22335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19"/>
          <p:cNvSpPr txBox="1">
            <a:spLocks noGrp="1"/>
          </p:cNvSpPr>
          <p:nvPr>
            <p:ph type="subTitle" idx="5"/>
          </p:nvPr>
        </p:nvSpPr>
        <p:spPr>
          <a:xfrm>
            <a:off x="5875125" y="1616196"/>
            <a:ext cx="22335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19"/>
          <p:cNvSpPr txBox="1">
            <a:spLocks noGrp="1"/>
          </p:cNvSpPr>
          <p:nvPr>
            <p:ph type="subTitle" idx="6"/>
          </p:nvPr>
        </p:nvSpPr>
        <p:spPr>
          <a:xfrm>
            <a:off x="5875125" y="3324323"/>
            <a:ext cx="2233500" cy="12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19"/>
          <p:cNvSpPr txBox="1">
            <a:spLocks noGrp="1"/>
          </p:cNvSpPr>
          <p:nvPr>
            <p:ph type="subTitle" idx="7"/>
          </p:nvPr>
        </p:nvSpPr>
        <p:spPr>
          <a:xfrm>
            <a:off x="1035375" y="1312275"/>
            <a:ext cx="2233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8" name="Google Shape;218;p19"/>
          <p:cNvSpPr txBox="1">
            <a:spLocks noGrp="1"/>
          </p:cNvSpPr>
          <p:nvPr>
            <p:ph type="subTitle" idx="8"/>
          </p:nvPr>
        </p:nvSpPr>
        <p:spPr>
          <a:xfrm>
            <a:off x="3456450" y="1312275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19" name="Google Shape;219;p19"/>
          <p:cNvSpPr txBox="1">
            <a:spLocks noGrp="1"/>
          </p:cNvSpPr>
          <p:nvPr>
            <p:ph type="subTitle" idx="9"/>
          </p:nvPr>
        </p:nvSpPr>
        <p:spPr>
          <a:xfrm>
            <a:off x="5875125" y="1312275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type="subTitle" idx="13"/>
          </p:nvPr>
        </p:nvSpPr>
        <p:spPr>
          <a:xfrm>
            <a:off x="1035375" y="3020301"/>
            <a:ext cx="2233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subTitle" idx="14"/>
          </p:nvPr>
        </p:nvSpPr>
        <p:spPr>
          <a:xfrm>
            <a:off x="3456450" y="3020306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22" name="Google Shape;222;p19"/>
          <p:cNvSpPr txBox="1">
            <a:spLocks noGrp="1"/>
          </p:cNvSpPr>
          <p:nvPr>
            <p:ph type="subTitle" idx="15"/>
          </p:nvPr>
        </p:nvSpPr>
        <p:spPr>
          <a:xfrm>
            <a:off x="5875125" y="3020306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223" name="Google Shape;223;p19"/>
          <p:cNvGrpSpPr/>
          <p:nvPr/>
        </p:nvGrpSpPr>
        <p:grpSpPr>
          <a:xfrm flipH="1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224" name="Google Shape;224;p19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5" name="Google Shape;225;p19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6" name="Google Shape;226;p19"/>
          <p:cNvSpPr/>
          <p:nvPr/>
        </p:nvSpPr>
        <p:spPr>
          <a:xfrm rot="10800000" flipH="1">
            <a:off x="2478750" y="-38629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227" name="Google Shape;227;p19"/>
          <p:cNvGrpSpPr/>
          <p:nvPr/>
        </p:nvGrpSpPr>
        <p:grpSpPr>
          <a:xfrm>
            <a:off x="194325" y="-388575"/>
            <a:ext cx="8741550" cy="2176725"/>
            <a:chOff x="194325" y="-388575"/>
            <a:chExt cx="8741550" cy="2176725"/>
          </a:xfrm>
        </p:grpSpPr>
        <p:sp>
          <p:nvSpPr>
            <p:cNvPr id="228" name="Google Shape;228;p19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29" name="Google Shape;229;p19"/>
            <p:cNvSpPr/>
            <p:nvPr/>
          </p:nvSpPr>
          <p:spPr>
            <a:xfrm rot="10800000">
              <a:off x="4278600" y="-38857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0" name="Google Shape;230;p19"/>
            <p:cNvSpPr/>
            <p:nvPr/>
          </p:nvSpPr>
          <p:spPr>
            <a:xfrm rot="10800000">
              <a:off x="194325" y="2675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1" name="Google Shape;231;p19"/>
            <p:cNvSpPr/>
            <p:nvPr/>
          </p:nvSpPr>
          <p:spPr>
            <a:xfrm rot="10800000">
              <a:off x="421125" y="1017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32" name="Google Shape;232;p19"/>
            <p:cNvSpPr/>
            <p:nvPr/>
          </p:nvSpPr>
          <p:spPr>
            <a:xfrm rot="10800000">
              <a:off x="268575" y="17101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2"/>
          <p:cNvGrpSpPr/>
          <p:nvPr/>
        </p:nvGrpSpPr>
        <p:grpSpPr>
          <a:xfrm flipH="1">
            <a:off x="-22200" y="3079850"/>
            <a:ext cx="1556325" cy="1999350"/>
            <a:chOff x="8267750" y="3079850"/>
            <a:chExt cx="1556325" cy="1999350"/>
          </a:xfrm>
        </p:grpSpPr>
        <p:sp>
          <p:nvSpPr>
            <p:cNvPr id="258" name="Google Shape;258;p22"/>
            <p:cNvSpPr/>
            <p:nvPr/>
          </p:nvSpPr>
          <p:spPr>
            <a:xfrm flipH="1">
              <a:off x="8267750" y="48524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9" name="Google Shape;259;p22"/>
            <p:cNvSpPr/>
            <p:nvPr/>
          </p:nvSpPr>
          <p:spPr>
            <a:xfrm flipH="1">
              <a:off x="9266675" y="48900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0" name="Google Shape;260;p22"/>
            <p:cNvSpPr/>
            <p:nvPr/>
          </p:nvSpPr>
          <p:spPr>
            <a:xfrm flipH="1">
              <a:off x="9190475" y="3635025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1" name="Google Shape;261;p22"/>
            <p:cNvSpPr/>
            <p:nvPr/>
          </p:nvSpPr>
          <p:spPr>
            <a:xfrm flipH="1">
              <a:off x="9266675" y="30798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2" name="Google Shape;262;p22"/>
            <p:cNvSpPr/>
            <p:nvPr/>
          </p:nvSpPr>
          <p:spPr>
            <a:xfrm flipH="1">
              <a:off x="9359075" y="402282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63" name="Google Shape;263;p22"/>
          <p:cNvGrpSpPr/>
          <p:nvPr/>
        </p:nvGrpSpPr>
        <p:grpSpPr>
          <a:xfrm rot="10800000">
            <a:off x="-22200" y="-9725"/>
            <a:ext cx="9188400" cy="5143500"/>
            <a:chOff x="-100" y="-9725"/>
            <a:chExt cx="9188400" cy="5143500"/>
          </a:xfrm>
        </p:grpSpPr>
        <p:cxnSp>
          <p:nvCxnSpPr>
            <p:cNvPr id="264" name="Google Shape;264;p22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5" name="Google Shape;265;p22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3"/>
          <p:cNvGrpSpPr/>
          <p:nvPr/>
        </p:nvGrpSpPr>
        <p:grpSpPr>
          <a:xfrm rot="10800000">
            <a:off x="146400" y="82500"/>
            <a:ext cx="2989125" cy="4123875"/>
            <a:chOff x="6666350" y="917675"/>
            <a:chExt cx="2989125" cy="4123875"/>
          </a:xfrm>
        </p:grpSpPr>
        <p:sp>
          <p:nvSpPr>
            <p:cNvPr id="268" name="Google Shape;268;p23"/>
            <p:cNvSpPr/>
            <p:nvPr/>
          </p:nvSpPr>
          <p:spPr>
            <a:xfrm flipH="1">
              <a:off x="9428675" y="39380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9" name="Google Shape;269;p23"/>
            <p:cNvSpPr/>
            <p:nvPr/>
          </p:nvSpPr>
          <p:spPr>
            <a:xfrm flipH="1">
              <a:off x="9266675" y="48900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0" name="Google Shape;270;p23"/>
            <p:cNvSpPr/>
            <p:nvPr/>
          </p:nvSpPr>
          <p:spPr>
            <a:xfrm flipH="1">
              <a:off x="8676125" y="492770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 flipH="1">
              <a:off x="6666350" y="47943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72" name="Google Shape;272;p23"/>
            <p:cNvSpPr/>
            <p:nvPr/>
          </p:nvSpPr>
          <p:spPr>
            <a:xfrm flipH="1">
              <a:off x="9190475" y="91767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73" name="Google Shape;273;p23"/>
          <p:cNvGrpSpPr/>
          <p:nvPr/>
        </p:nvGrpSpPr>
        <p:grpSpPr>
          <a:xfrm flipH="1">
            <a:off x="-22200" y="-9725"/>
            <a:ext cx="9188400" cy="5153273"/>
            <a:chOff x="-100" y="-9725"/>
            <a:chExt cx="9188400" cy="5143500"/>
          </a:xfrm>
        </p:grpSpPr>
        <p:cxnSp>
          <p:nvCxnSpPr>
            <p:cNvPr id="274" name="Google Shape;274;p23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23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3225" y="2218913"/>
            <a:ext cx="38577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 idx="2" hasCustomPrompt="1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22" name="Google Shape;22;p3"/>
          <p:cNvGrpSpPr/>
          <p:nvPr/>
        </p:nvGrpSpPr>
        <p:grpSpPr>
          <a:xfrm>
            <a:off x="7814275" y="386450"/>
            <a:ext cx="855450" cy="4590600"/>
            <a:chOff x="7814275" y="386450"/>
            <a:chExt cx="855450" cy="4590600"/>
          </a:xfrm>
        </p:grpSpPr>
        <p:sp>
          <p:nvSpPr>
            <p:cNvPr id="23" name="Google Shape;23;p3"/>
            <p:cNvSpPr/>
            <p:nvPr/>
          </p:nvSpPr>
          <p:spPr>
            <a:xfrm>
              <a:off x="7814275" y="475025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8518225" y="432117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5" name="Google Shape;25;p3"/>
            <p:cNvSpPr/>
            <p:nvPr/>
          </p:nvSpPr>
          <p:spPr>
            <a:xfrm>
              <a:off x="8166250" y="38645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8518225" y="109220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27" name="Google Shape;27;p3"/>
          <p:cNvGrpSpPr/>
          <p:nvPr/>
        </p:nvGrpSpPr>
        <p:grpSpPr>
          <a:xfrm rot="10800000"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28" name="Google Shape;28;p3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720000" y="1017726"/>
            <a:ext cx="77040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3" name="Google Shape;33;p4"/>
          <p:cNvGrpSpPr/>
          <p:nvPr/>
        </p:nvGrpSpPr>
        <p:grpSpPr>
          <a:xfrm>
            <a:off x="236675" y="198225"/>
            <a:ext cx="8699200" cy="3897525"/>
            <a:chOff x="236675" y="198225"/>
            <a:chExt cx="8699200" cy="3897525"/>
          </a:xfrm>
        </p:grpSpPr>
        <p:sp>
          <p:nvSpPr>
            <p:cNvPr id="34" name="Google Shape;34;p4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rot="10800000">
              <a:off x="237725" y="26994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 rot="10800000">
              <a:off x="236675" y="40177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37" name="Google Shape;37;p4"/>
          <p:cNvGrpSpPr/>
          <p:nvPr/>
        </p:nvGrpSpPr>
        <p:grpSpPr>
          <a:xfrm>
            <a:off x="-2986800" y="-3347075"/>
            <a:ext cx="15955275" cy="8010875"/>
            <a:chOff x="-2986800" y="-3347075"/>
            <a:chExt cx="15955275" cy="8010875"/>
          </a:xfrm>
        </p:grpSpPr>
        <p:sp>
          <p:nvSpPr>
            <p:cNvPr id="38" name="Google Shape;38;p4"/>
            <p:cNvSpPr/>
            <p:nvPr/>
          </p:nvSpPr>
          <p:spPr>
            <a:xfrm rot="10800000" flipH="1">
              <a:off x="8784375" y="479700"/>
              <a:ext cx="4184100" cy="4184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10800000" flipH="1">
              <a:off x="-2986800" y="-3347075"/>
              <a:ext cx="4184100" cy="4184100"/>
            </a:xfrm>
            <a:prstGeom prst="ellipse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ubTitle" idx="1"/>
          </p:nvPr>
        </p:nvSpPr>
        <p:spPr>
          <a:xfrm>
            <a:off x="1342075" y="3255050"/>
            <a:ext cx="30126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2"/>
          </p:nvPr>
        </p:nvSpPr>
        <p:spPr>
          <a:xfrm>
            <a:off x="1342075" y="1592327"/>
            <a:ext cx="30126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3"/>
          </p:nvPr>
        </p:nvSpPr>
        <p:spPr>
          <a:xfrm>
            <a:off x="1342076" y="1222988"/>
            <a:ext cx="3012600" cy="4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4"/>
          </p:nvPr>
        </p:nvSpPr>
        <p:spPr>
          <a:xfrm>
            <a:off x="1342076" y="2886309"/>
            <a:ext cx="3012600" cy="4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-100" y="-9725"/>
            <a:ext cx="9188400" cy="5143500"/>
            <a:chOff x="-100" y="-9725"/>
            <a:chExt cx="9188400" cy="5143500"/>
          </a:xfrm>
        </p:grpSpPr>
        <p:cxnSp>
          <p:nvCxnSpPr>
            <p:cNvPr id="47" name="Google Shape;47;p5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5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9" name="Google Shape;49;p5"/>
          <p:cNvGrpSpPr/>
          <p:nvPr/>
        </p:nvGrpSpPr>
        <p:grpSpPr>
          <a:xfrm>
            <a:off x="462875" y="198225"/>
            <a:ext cx="8973075" cy="3528450"/>
            <a:chOff x="462875" y="198225"/>
            <a:chExt cx="8973075" cy="3528450"/>
          </a:xfrm>
        </p:grpSpPr>
        <p:sp>
          <p:nvSpPr>
            <p:cNvPr id="50" name="Google Shape;50;p5"/>
            <p:cNvSpPr/>
            <p:nvPr/>
          </p:nvSpPr>
          <p:spPr>
            <a:xfrm rot="10800000">
              <a:off x="8784375" y="1982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 rot="10800000">
              <a:off x="8849150" y="107690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 rot="10800000">
              <a:off x="462875" y="3648675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55" name="Google Shape;55;p6"/>
          <p:cNvGrpSpPr/>
          <p:nvPr/>
        </p:nvGrpSpPr>
        <p:grpSpPr>
          <a:xfrm rot="10800000">
            <a:off x="-100" y="-9725"/>
            <a:ext cx="9146700" cy="5143500"/>
            <a:chOff x="41600" y="-9725"/>
            <a:chExt cx="9146700" cy="5143500"/>
          </a:xfrm>
        </p:grpSpPr>
        <p:cxnSp>
          <p:nvCxnSpPr>
            <p:cNvPr id="56" name="Google Shape;56;p6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" name="Google Shape;57;p6"/>
            <p:cNvCxnSpPr/>
            <p:nvPr/>
          </p:nvCxnSpPr>
          <p:spPr>
            <a:xfrm rot="10800000">
              <a:off x="41600" y="4928275"/>
              <a:ext cx="91467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" name="Google Shape;58;p6"/>
          <p:cNvSpPr/>
          <p:nvPr/>
        </p:nvSpPr>
        <p:spPr>
          <a:xfrm rot="10800000" flipH="1">
            <a:off x="-3696100" y="479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59" name="Google Shape;59;p6"/>
          <p:cNvGrpSpPr/>
          <p:nvPr/>
        </p:nvGrpSpPr>
        <p:grpSpPr>
          <a:xfrm>
            <a:off x="236675" y="789100"/>
            <a:ext cx="8531575" cy="4725575"/>
            <a:chOff x="236675" y="789100"/>
            <a:chExt cx="8531575" cy="4725575"/>
          </a:xfrm>
        </p:grpSpPr>
        <p:grpSp>
          <p:nvGrpSpPr>
            <p:cNvPr id="60" name="Google Shape;60;p6"/>
            <p:cNvGrpSpPr/>
            <p:nvPr/>
          </p:nvGrpSpPr>
          <p:grpSpPr>
            <a:xfrm>
              <a:off x="236675" y="789100"/>
              <a:ext cx="8531575" cy="4226125"/>
              <a:chOff x="236675" y="789100"/>
              <a:chExt cx="8531575" cy="4226125"/>
            </a:xfrm>
          </p:grpSpPr>
          <p:grpSp>
            <p:nvGrpSpPr>
              <p:cNvPr id="61" name="Google Shape;61;p6"/>
              <p:cNvGrpSpPr/>
              <p:nvPr/>
            </p:nvGrpSpPr>
            <p:grpSpPr>
              <a:xfrm>
                <a:off x="236675" y="789100"/>
                <a:ext cx="6388575" cy="4226125"/>
                <a:chOff x="236675" y="789100"/>
                <a:chExt cx="6388575" cy="4226125"/>
              </a:xfrm>
            </p:grpSpPr>
            <p:sp>
              <p:nvSpPr>
                <p:cNvPr id="62" name="Google Shape;62;p6"/>
                <p:cNvSpPr/>
                <p:nvPr/>
              </p:nvSpPr>
              <p:spPr>
                <a:xfrm>
                  <a:off x="236675" y="4630050"/>
                  <a:ext cx="151500" cy="151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sp>
              <p:nvSpPr>
                <p:cNvPr id="63" name="Google Shape;63;p6"/>
                <p:cNvSpPr/>
                <p:nvPr/>
              </p:nvSpPr>
              <p:spPr>
                <a:xfrm>
                  <a:off x="297650" y="789100"/>
                  <a:ext cx="226800" cy="2268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sp>
              <p:nvSpPr>
                <p:cNvPr id="64" name="Google Shape;64;p6"/>
                <p:cNvSpPr/>
                <p:nvPr/>
              </p:nvSpPr>
              <p:spPr>
                <a:xfrm>
                  <a:off x="6473750" y="4785725"/>
                  <a:ext cx="151500" cy="1515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  <p:sp>
              <p:nvSpPr>
                <p:cNvPr id="65" name="Google Shape;65;p6"/>
                <p:cNvSpPr/>
                <p:nvPr/>
              </p:nvSpPr>
              <p:spPr>
                <a:xfrm>
                  <a:off x="4024150" y="4937225"/>
                  <a:ext cx="78300" cy="78000"/>
                </a:xfrm>
                <a:prstGeom prst="ellipse">
                  <a:avLst/>
                </a:prstGeom>
                <a:solidFill>
                  <a:schemeClr val="lt2"/>
                </a:solidFill>
                <a:ln w="9525" cap="flat" cmpd="sng">
                  <a:solidFill>
                    <a:schemeClr val="l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latin typeface="Libre Franklin"/>
                    <a:ea typeface="Libre Franklin"/>
                    <a:cs typeface="Libre Franklin"/>
                    <a:sym typeface="Libre Franklin"/>
                  </a:endParaRPr>
                </a:p>
              </p:txBody>
            </p:sp>
          </p:grpSp>
          <p:sp>
            <p:nvSpPr>
              <p:cNvPr id="66" name="Google Shape;66;p6"/>
              <p:cNvSpPr/>
              <p:nvPr/>
            </p:nvSpPr>
            <p:spPr>
              <a:xfrm rot="10800000">
                <a:off x="463475" y="1846000"/>
                <a:ext cx="78300" cy="780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  <p:sp>
            <p:nvSpPr>
              <p:cNvPr id="67" name="Google Shape;67;p6"/>
              <p:cNvSpPr/>
              <p:nvPr/>
            </p:nvSpPr>
            <p:spPr>
              <a:xfrm rot="10800000">
                <a:off x="8616750" y="3611975"/>
                <a:ext cx="151500" cy="1515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Libre Franklin"/>
                  <a:ea typeface="Libre Franklin"/>
                  <a:cs typeface="Libre Franklin"/>
                  <a:sym typeface="Libre Franklin"/>
                </a:endParaRPr>
              </a:p>
            </p:txBody>
          </p:sp>
        </p:grpSp>
        <p:sp>
          <p:nvSpPr>
            <p:cNvPr id="68" name="Google Shape;68;p6"/>
            <p:cNvSpPr/>
            <p:nvPr/>
          </p:nvSpPr>
          <p:spPr>
            <a:xfrm>
              <a:off x="2129850" y="492787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"/>
          <p:cNvSpPr txBox="1">
            <a:spLocks noGrp="1"/>
          </p:cNvSpPr>
          <p:nvPr>
            <p:ph type="title"/>
          </p:nvPr>
        </p:nvSpPr>
        <p:spPr>
          <a:xfrm>
            <a:off x="832975" y="820375"/>
            <a:ext cx="3945300" cy="9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"/>
          <p:cNvSpPr txBox="1">
            <a:spLocks noGrp="1"/>
          </p:cNvSpPr>
          <p:nvPr>
            <p:ph type="subTitle" idx="1"/>
          </p:nvPr>
        </p:nvSpPr>
        <p:spPr>
          <a:xfrm>
            <a:off x="832975" y="1779100"/>
            <a:ext cx="3945300" cy="24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AutoNum type="arabicPeriod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72" name="Google Shape;72;p7"/>
          <p:cNvSpPr>
            <a:spLocks noGrp="1"/>
          </p:cNvSpPr>
          <p:nvPr>
            <p:ph type="pic" idx="2"/>
          </p:nvPr>
        </p:nvSpPr>
        <p:spPr>
          <a:xfrm>
            <a:off x="5197850" y="150"/>
            <a:ext cx="3084600" cy="5143500"/>
          </a:xfrm>
          <a:prstGeom prst="rect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73" name="Google Shape;73;p7"/>
          <p:cNvGrpSpPr/>
          <p:nvPr/>
        </p:nvGrpSpPr>
        <p:grpSpPr>
          <a:xfrm>
            <a:off x="466325" y="297350"/>
            <a:ext cx="8869225" cy="4942950"/>
            <a:chOff x="466325" y="297350"/>
            <a:chExt cx="8869225" cy="4942950"/>
          </a:xfrm>
        </p:grpSpPr>
        <p:sp>
          <p:nvSpPr>
            <p:cNvPr id="74" name="Google Shape;74;p7"/>
            <p:cNvSpPr/>
            <p:nvPr/>
          </p:nvSpPr>
          <p:spPr>
            <a:xfrm flipH="1">
              <a:off x="2733725" y="48524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 flipH="1">
              <a:off x="913250" y="2973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 flipH="1">
              <a:off x="466325" y="156810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 flipH="1">
              <a:off x="913250" y="477530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 flipH="1">
              <a:off x="8870550" y="4775300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79" name="Google Shape;79;p7"/>
          <p:cNvGrpSpPr/>
          <p:nvPr/>
        </p:nvGrpSpPr>
        <p:grpSpPr>
          <a:xfrm rot="10800000" flipH="1">
            <a:off x="-22200" y="-9725"/>
            <a:ext cx="9188400" cy="5143500"/>
            <a:chOff x="-100" y="-9725"/>
            <a:chExt cx="9188400" cy="5143500"/>
          </a:xfrm>
        </p:grpSpPr>
        <p:cxnSp>
          <p:nvCxnSpPr>
            <p:cNvPr id="80" name="Google Shape;80;p7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1" name="Google Shape;81;p7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84" name="Google Shape;84;p8"/>
          <p:cNvGrpSpPr/>
          <p:nvPr/>
        </p:nvGrpSpPr>
        <p:grpSpPr>
          <a:xfrm>
            <a:off x="6863521" y="2951897"/>
            <a:ext cx="2316450" cy="2212375"/>
            <a:chOff x="7507625" y="2942125"/>
            <a:chExt cx="2316450" cy="2212375"/>
          </a:xfrm>
        </p:grpSpPr>
        <p:sp>
          <p:nvSpPr>
            <p:cNvPr id="85" name="Google Shape;85;p8"/>
            <p:cNvSpPr/>
            <p:nvPr/>
          </p:nvSpPr>
          <p:spPr>
            <a:xfrm flipH="1">
              <a:off x="7507625" y="49277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 flipH="1">
              <a:off x="9452600" y="388477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407600" y="496535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 flipH="1">
              <a:off x="9551375" y="29421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 flipH="1">
              <a:off x="9359075" y="425717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90" name="Google Shape;90;p8"/>
          <p:cNvGrpSpPr/>
          <p:nvPr/>
        </p:nvGrpSpPr>
        <p:grpSpPr>
          <a:xfrm rot="10800000" flipH="1">
            <a:off x="-8429" y="-9725"/>
            <a:ext cx="9188400" cy="5153273"/>
            <a:chOff x="-100" y="-9725"/>
            <a:chExt cx="9188400" cy="5143500"/>
          </a:xfrm>
        </p:grpSpPr>
        <p:cxnSp>
          <p:nvCxnSpPr>
            <p:cNvPr id="91" name="Google Shape;91;p8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8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96" name="Google Shape;96;p9"/>
          <p:cNvGrpSpPr/>
          <p:nvPr/>
        </p:nvGrpSpPr>
        <p:grpSpPr>
          <a:xfrm>
            <a:off x="-22200" y="297350"/>
            <a:ext cx="2982725" cy="4781850"/>
            <a:chOff x="-22200" y="297350"/>
            <a:chExt cx="2982725" cy="4781850"/>
          </a:xfrm>
        </p:grpSpPr>
        <p:sp>
          <p:nvSpPr>
            <p:cNvPr id="97" name="Google Shape;97;p9"/>
            <p:cNvSpPr/>
            <p:nvPr/>
          </p:nvSpPr>
          <p:spPr>
            <a:xfrm flipH="1">
              <a:off x="2733725" y="4852400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 flipH="1">
              <a:off x="913250" y="29735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 flipH="1">
              <a:off x="466325" y="1568100"/>
              <a:ext cx="76200" cy="762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 flipH="1">
              <a:off x="913250" y="4775300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 flipH="1">
              <a:off x="-22200" y="2384525"/>
              <a:ext cx="465000" cy="465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102" name="Google Shape;102;p9"/>
          <p:cNvGrpSpPr/>
          <p:nvPr/>
        </p:nvGrpSpPr>
        <p:grpSpPr>
          <a:xfrm rot="10800000">
            <a:off x="-22200" y="-9725"/>
            <a:ext cx="9188400" cy="5143500"/>
            <a:chOff x="-100" y="-9725"/>
            <a:chExt cx="9188400" cy="5143500"/>
          </a:xfrm>
        </p:grpSpPr>
        <p:cxnSp>
          <p:nvCxnSpPr>
            <p:cNvPr id="103" name="Google Shape;103;p9"/>
            <p:cNvCxnSpPr/>
            <p:nvPr/>
          </p:nvCxnSpPr>
          <p:spPr>
            <a:xfrm>
              <a:off x="272250" y="-9725"/>
              <a:ext cx="0" cy="514350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9"/>
            <p:cNvCxnSpPr/>
            <p:nvPr/>
          </p:nvCxnSpPr>
          <p:spPr>
            <a:xfrm rot="10800000">
              <a:off x="-100" y="4928275"/>
              <a:ext cx="9188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fia Sans SemiBold"/>
              <a:buNone/>
              <a:defRPr sz="3000">
                <a:solidFill>
                  <a:schemeClr val="dk1"/>
                </a:solidFill>
                <a:latin typeface="Sofia Sans SemiBold"/>
                <a:ea typeface="Sofia Sans SemiBold"/>
                <a:cs typeface="Sofia Sans SemiBold"/>
                <a:sym typeface="Sofia Sans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●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○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Libre Franklin"/>
              <a:buChar char="■"/>
              <a:defRPr sz="120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2" r:id="rId12"/>
    <p:sldLayoutId id="2147483663" r:id="rId13"/>
    <p:sldLayoutId id="2147483664" r:id="rId14"/>
    <p:sldLayoutId id="2147483665" r:id="rId15"/>
    <p:sldLayoutId id="2147483668" r:id="rId16"/>
    <p:sldLayoutId id="214748366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2.xml"/><Relationship Id="rId1" Type="http://schemas.openxmlformats.org/officeDocument/2006/relationships/video" Target="file:///C:\Users\DELL\Videos\Screen%20Recordings\Screen%20Recording%202025-01-15%20130554.mp4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>
            <a:spLocks noGrp="1"/>
          </p:cNvSpPr>
          <p:nvPr>
            <p:ph type="ctrTitle"/>
          </p:nvPr>
        </p:nvSpPr>
        <p:spPr>
          <a:xfrm>
            <a:off x="3898750" y="1246575"/>
            <a:ext cx="4532100" cy="201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/>
              <a:t>PLS Rescue Organization Website</a:t>
            </a:r>
            <a:endParaRPr b="1"/>
          </a:p>
        </p:txBody>
      </p:sp>
      <p:sp>
        <p:nvSpPr>
          <p:cNvPr id="287" name="Google Shape;287;p27"/>
          <p:cNvSpPr txBox="1">
            <a:spLocks noGrp="1"/>
          </p:cNvSpPr>
          <p:nvPr>
            <p:ph type="subTitle" idx="1"/>
          </p:nvPr>
        </p:nvSpPr>
        <p:spPr>
          <a:xfrm>
            <a:off x="3898750" y="3257550"/>
            <a:ext cx="4532100" cy="114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Présentation de stage d’initiation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Elaboré par : </a:t>
            </a:r>
            <a:r>
              <a:rPr lang="fr-FR" dirty="0" err="1" smtClean="0"/>
              <a:t>Degachi</a:t>
            </a:r>
            <a:r>
              <a:rPr lang="fr-FR" dirty="0" smtClean="0"/>
              <a:t> Manar</a:t>
            </a:r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Encadré par: </a:t>
            </a:r>
            <a:r>
              <a:rPr lang="fr-FR" dirty="0" err="1" smtClean="0"/>
              <a:t>Essid</a:t>
            </a:r>
            <a:r>
              <a:rPr lang="fr-FR" dirty="0" smtClean="0"/>
              <a:t> Mohamed</a:t>
            </a:r>
            <a:endParaRPr lang="fr-FR" dirty="0"/>
          </a:p>
        </p:txBody>
      </p:sp>
      <p:pic>
        <p:nvPicPr>
          <p:cNvPr id="288" name="Google Shape;28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888" y="757212"/>
            <a:ext cx="3117649" cy="3566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98" name="Picture 2" descr="https://lh7-rt.googleusercontent.com/docsz/AD_4nXdNwGFvQd6fr2AExAiqAcZ3H7RYBihcOJNIFYxYjxD3vVzlBJnwFL0Quj2mnIXiuubOJrTwrf5OCBgu9_ggwbSqkflpEeGsRJi242qPZ19r43dEuoMUNQrRuNYQLFIw4t6nFobj-g?key=ZShaV2xPi2jqsUySsQy0yc3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1" y="133351"/>
            <a:ext cx="914399" cy="841248"/>
          </a:xfrm>
          <a:prstGeom prst="rect">
            <a:avLst/>
          </a:prstGeom>
          <a:noFill/>
        </p:spPr>
      </p:pic>
      <p:sp>
        <p:nvSpPr>
          <p:cNvPr id="6" name="ZoneTexte 5"/>
          <p:cNvSpPr txBox="1"/>
          <p:nvPr/>
        </p:nvSpPr>
        <p:spPr>
          <a:xfrm>
            <a:off x="1524000" y="209550"/>
            <a:ext cx="533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smtClean="0">
                <a:latin typeface="Times New Roman" pitchFamily="18" charset="0"/>
                <a:cs typeface="Times New Roman" pitchFamily="18" charset="0"/>
              </a:rPr>
              <a:t>MINISTÈRE DE L’ENSEIGNEMENT SUPÉRIEUR ET DE LA RECHERCHE SCIENTIFIQUE </a:t>
            </a:r>
          </a:p>
          <a:p>
            <a:r>
              <a:rPr lang="fr-FR" sz="900" dirty="0" smtClean="0">
                <a:latin typeface="Times New Roman" pitchFamily="18" charset="0"/>
                <a:cs typeface="Times New Roman" pitchFamily="18" charset="0"/>
              </a:rPr>
              <a:t>DIRECTION GÉNÉRALE DES ETUDES TECHNOLOGIQUES </a:t>
            </a:r>
          </a:p>
          <a:p>
            <a:r>
              <a:rPr lang="fr-FR" sz="900" dirty="0" smtClean="0">
                <a:latin typeface="Times New Roman" pitchFamily="18" charset="0"/>
                <a:cs typeface="Times New Roman" pitchFamily="18" charset="0"/>
              </a:rPr>
              <a:t>INSTITUT SUPÉRIEUR DES ÉTUDES TECHNOLOGIQUES DE TOZEUR </a:t>
            </a:r>
          </a:p>
          <a:p>
            <a:r>
              <a:rPr lang="fr-FR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fr-FR" sz="900" dirty="0" smtClean="0">
                <a:latin typeface="Times New Roman" pitchFamily="18" charset="0"/>
                <a:cs typeface="Times New Roman" pitchFamily="18" charset="0"/>
              </a:rPr>
              <a:t>                     Département : Technologies de l’Informatique</a:t>
            </a:r>
          </a:p>
          <a:p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8229600" y="4629150"/>
            <a:ext cx="12192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 smtClean="0">
                <a:latin typeface="Times New Roman" pitchFamily="18" charset="0"/>
                <a:cs typeface="Times New Roman" pitchFamily="18" charset="0"/>
              </a:rPr>
              <a:t>2024/2025</a:t>
            </a:r>
            <a:endParaRPr lang="fr-FR" sz="9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4573225" y="2218913"/>
            <a:ext cx="38577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Sofia Sans"/>
                <a:ea typeface="Sofia Sans"/>
                <a:cs typeface="Sofia Sans"/>
                <a:sym typeface="Sofia Sans"/>
              </a:rPr>
              <a:t>Présentation du sitweb</a:t>
            </a:r>
            <a:endParaRPr b="1">
              <a:latin typeface="Sofia Sans"/>
              <a:ea typeface="Sofia Sans"/>
              <a:cs typeface="Sofia Sans"/>
              <a:sym typeface="Sofi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title" idx="2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</a:t>
            </a:r>
            <a:endParaRPr/>
          </a:p>
        </p:txBody>
      </p:sp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2200486"/>
            <a:ext cx="3524400" cy="2861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37;p31"/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338" name="Google Shape;338;p31"/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3841500" cy="105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Page Index</a:t>
            </a:r>
            <a:endParaRPr/>
          </a:p>
        </p:txBody>
      </p:sp>
      <p:sp>
        <p:nvSpPr>
          <p:cNvPr id="418" name="Google Shape;418;p37"/>
          <p:cNvSpPr txBox="1">
            <a:spLocks noGrp="1"/>
          </p:cNvSpPr>
          <p:nvPr>
            <p:ph type="subTitle" idx="1"/>
          </p:nvPr>
        </p:nvSpPr>
        <p:spPr>
          <a:xfrm>
            <a:off x="1143000" y="1428750"/>
            <a:ext cx="38415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First-year revenue of the project</a:t>
            </a:r>
            <a:endParaRPr/>
          </a:p>
        </p:txBody>
      </p:sp>
      <p:grpSp>
        <p:nvGrpSpPr>
          <p:cNvPr id="420" name="Google Shape;420;p37"/>
          <p:cNvGrpSpPr/>
          <p:nvPr/>
        </p:nvGrpSpPr>
        <p:grpSpPr>
          <a:xfrm>
            <a:off x="6934200" y="285750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423" name="Google Shape;423;p37"/>
          <p:cNvGrpSpPr/>
          <p:nvPr/>
        </p:nvGrpSpPr>
        <p:grpSpPr>
          <a:xfrm>
            <a:off x="1397425" y="375172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2" name="Image 11" descr="Screenshot 2025-01-15 13002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71550"/>
            <a:ext cx="7010400" cy="38621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"/>
          <p:cNvSpPr txBox="1">
            <a:spLocks noGrp="1"/>
          </p:cNvSpPr>
          <p:nvPr>
            <p:ph type="title"/>
          </p:nvPr>
        </p:nvSpPr>
        <p:spPr>
          <a:xfrm>
            <a:off x="685800" y="0"/>
            <a:ext cx="3841500" cy="105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Page Index</a:t>
            </a:r>
            <a:endParaRPr/>
          </a:p>
        </p:txBody>
      </p:sp>
      <p:sp>
        <p:nvSpPr>
          <p:cNvPr id="418" name="Google Shape;418;p37"/>
          <p:cNvSpPr txBox="1">
            <a:spLocks noGrp="1"/>
          </p:cNvSpPr>
          <p:nvPr>
            <p:ph type="subTitle" idx="1"/>
          </p:nvPr>
        </p:nvSpPr>
        <p:spPr>
          <a:xfrm>
            <a:off x="1143000" y="1428750"/>
            <a:ext cx="38415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First-year revenue of the project</a:t>
            </a:r>
            <a:endParaRPr/>
          </a:p>
        </p:txBody>
      </p:sp>
      <p:grpSp>
        <p:nvGrpSpPr>
          <p:cNvPr id="2" name="Google Shape;420;p37"/>
          <p:cNvGrpSpPr/>
          <p:nvPr/>
        </p:nvGrpSpPr>
        <p:grpSpPr>
          <a:xfrm>
            <a:off x="6934200" y="209550"/>
            <a:ext cx="1560225" cy="676400"/>
            <a:chOff x="1099625" y="656725"/>
            <a:chExt cx="1560225" cy="676400"/>
          </a:xfrm>
        </p:grpSpPr>
        <p:sp>
          <p:nvSpPr>
            <p:cNvPr id="421" name="Google Shape;421;p37"/>
            <p:cNvSpPr/>
            <p:nvPr/>
          </p:nvSpPr>
          <p:spPr>
            <a:xfrm rot="10800000">
              <a:off x="2073050" y="656725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2" name="Google Shape;422;p37"/>
            <p:cNvSpPr/>
            <p:nvPr/>
          </p:nvSpPr>
          <p:spPr>
            <a:xfrm rot="10800000">
              <a:off x="1099625" y="110632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grpSp>
        <p:nvGrpSpPr>
          <p:cNvPr id="3" name="Google Shape;423;p37"/>
          <p:cNvGrpSpPr/>
          <p:nvPr/>
        </p:nvGrpSpPr>
        <p:grpSpPr>
          <a:xfrm>
            <a:off x="1397425" y="3751725"/>
            <a:ext cx="2068900" cy="648825"/>
            <a:chOff x="1397425" y="3751725"/>
            <a:chExt cx="2068900" cy="648825"/>
          </a:xfrm>
        </p:grpSpPr>
        <p:sp>
          <p:nvSpPr>
            <p:cNvPr id="424" name="Google Shape;424;p37"/>
            <p:cNvSpPr/>
            <p:nvPr/>
          </p:nvSpPr>
          <p:spPr>
            <a:xfrm rot="10800000">
              <a:off x="1397425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5" name="Google Shape;425;p37"/>
            <p:cNvSpPr/>
            <p:nvPr/>
          </p:nvSpPr>
          <p:spPr>
            <a:xfrm rot="10800000">
              <a:off x="3124850" y="3751725"/>
              <a:ext cx="151500" cy="1515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426" name="Google Shape;426;p37"/>
            <p:cNvSpPr/>
            <p:nvPr/>
          </p:nvSpPr>
          <p:spPr>
            <a:xfrm rot="10800000">
              <a:off x="3388025" y="4322550"/>
              <a:ext cx="78300" cy="780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3" name="Image 12" descr="Screenshot 2025-01-15 1300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854425"/>
            <a:ext cx="8229600" cy="3863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 txBox="1">
            <a:spLocks noGrp="1"/>
          </p:cNvSpPr>
          <p:nvPr>
            <p:ph type="title"/>
          </p:nvPr>
        </p:nvSpPr>
        <p:spPr>
          <a:xfrm>
            <a:off x="762000" y="1333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PLS Rescue Organization Website</a:t>
            </a:r>
            <a:endParaRPr/>
          </a:p>
        </p:txBody>
      </p:sp>
      <p:sp>
        <p:nvSpPr>
          <p:cNvPr id="386" name="Google Shape;386;p35"/>
          <p:cNvSpPr txBox="1">
            <a:spLocks noGrp="1"/>
          </p:cNvSpPr>
          <p:nvPr>
            <p:ph type="subTitle" idx="7"/>
          </p:nvPr>
        </p:nvSpPr>
        <p:spPr>
          <a:xfrm>
            <a:off x="228600" y="590550"/>
            <a:ext cx="2233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</a:t>
            </a:r>
            <a:r>
              <a:rPr lang="en" dirty="0" smtClean="0"/>
              <a:t>age Home</a:t>
            </a:r>
            <a:endParaRPr/>
          </a:p>
        </p:txBody>
      </p:sp>
      <p:sp>
        <p:nvSpPr>
          <p:cNvPr id="387" name="Google Shape;387;p35"/>
          <p:cNvSpPr txBox="1">
            <a:spLocks noGrp="1"/>
          </p:cNvSpPr>
          <p:nvPr>
            <p:ph type="subTitle" idx="8"/>
          </p:nvPr>
        </p:nvSpPr>
        <p:spPr>
          <a:xfrm>
            <a:off x="3456450" y="1312275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Page About</a:t>
            </a:r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subTitle" idx="9"/>
          </p:nvPr>
        </p:nvSpPr>
        <p:spPr>
          <a:xfrm>
            <a:off x="6553200" y="895350"/>
            <a:ext cx="2231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</a:t>
            </a:r>
            <a:r>
              <a:rPr lang="en" dirty="0" smtClean="0"/>
              <a:t>age Help</a:t>
            </a:r>
            <a:endParaRPr/>
          </a:p>
        </p:txBody>
      </p:sp>
      <p:pic>
        <p:nvPicPr>
          <p:cNvPr id="20" name="Image 19" descr="Screenshot 2025-01-15 14212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047750"/>
            <a:ext cx="3200400" cy="1507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Image 20" descr="Screenshot 2025-01-15 14233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00" y="1809750"/>
            <a:ext cx="2658267" cy="12701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4" name="Image 23" descr="Screenshot 2025-01-15 14234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3333750"/>
            <a:ext cx="2415513" cy="1194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8" name="Image 27" descr="Screenshot 2025-01-15 142353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3333750"/>
            <a:ext cx="2682763" cy="12984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9" name="Image 28" descr="Screenshot 2025-01-15 142817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0" y="1352550"/>
            <a:ext cx="1849927" cy="15811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0" name="Image 29" descr="Screenshot 2025-01-15 142833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400" y="3105150"/>
            <a:ext cx="1735637" cy="16372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3"/>
          <p:cNvSpPr/>
          <p:nvPr/>
        </p:nvSpPr>
        <p:spPr>
          <a:xfrm rot="10800000">
            <a:off x="5164875" y="3129425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3" name="Google Shape;513;p43"/>
          <p:cNvSpPr/>
          <p:nvPr/>
        </p:nvSpPr>
        <p:spPr>
          <a:xfrm rot="10800000">
            <a:off x="6549375" y="40975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4" name="Google Shape;514;p43"/>
          <p:cNvSpPr/>
          <p:nvPr/>
        </p:nvSpPr>
        <p:spPr>
          <a:xfrm rot="10800000">
            <a:off x="4642000" y="1940600"/>
            <a:ext cx="78300" cy="78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8" name="Screen Recording 2025-01-15 130554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95400" y="742950"/>
            <a:ext cx="5792201" cy="42062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ZoneTexte 18"/>
          <p:cNvSpPr txBox="1"/>
          <p:nvPr/>
        </p:nvSpPr>
        <p:spPr>
          <a:xfrm>
            <a:off x="3048000" y="20955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b="1" dirty="0" smtClean="0">
                <a:solidFill>
                  <a:schemeClr val="bg1">
                    <a:lumMod val="25000"/>
                  </a:schemeClr>
                </a:solidFill>
                <a:latin typeface="Libre Franklin" charset="0"/>
              </a:rPr>
              <a:t>Découvrez mon site web ! </a:t>
            </a:r>
            <a:endParaRPr lang="fr-FR" sz="1200" b="1" dirty="0">
              <a:solidFill>
                <a:schemeClr val="bg1">
                  <a:lumMod val="25000"/>
                </a:schemeClr>
              </a:solidFill>
              <a:latin typeface="Libre Franklin" charset="0"/>
            </a:endParaRPr>
          </a:p>
        </p:txBody>
      </p:sp>
      <p:pic>
        <p:nvPicPr>
          <p:cNvPr id="20" name="Google Shape;58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48600" y="3790950"/>
            <a:ext cx="1117684" cy="1179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Conclusion</a:t>
            </a:r>
            <a:endParaRPr/>
          </a:p>
        </p:txBody>
      </p:sp>
      <p:sp>
        <p:nvSpPr>
          <p:cNvPr id="583" name="Google Shape;583;p47"/>
          <p:cNvSpPr txBox="1"/>
          <p:nvPr/>
        </p:nvSpPr>
        <p:spPr>
          <a:xfrm>
            <a:off x="726775" y="1017725"/>
            <a:ext cx="77040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smtClean="0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Libre Franklin"/>
              <a:buChar char="●"/>
            </a:pPr>
            <a:r>
              <a:rPr lang="fr-FR" sz="1200" u="sng" dirty="0" smtClean="0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ce stage a été une expérience enrichissante </a:t>
            </a:r>
            <a:r>
              <a:rPr lang="fr-FR" sz="1200" u="sng" dirty="0" smtClean="0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pour moi</a:t>
            </a:r>
            <a:r>
              <a:rPr lang="fr-FR" sz="1200" u="sng" dirty="0" smtClean="0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.</a:t>
            </a:r>
          </a:p>
          <a:p>
            <a:pPr marL="457200" lvl="0" indent="-304800">
              <a:buClr>
                <a:schemeClr val="dk1"/>
              </a:buClr>
              <a:buSzPts val="1200"/>
              <a:buFont typeface="Libre Franklin"/>
              <a:buChar char="●"/>
            </a:pPr>
            <a:endParaRPr lang="fr-FR" sz="1200" u="sng" dirty="0" smtClean="0">
              <a:solidFill>
                <a:schemeClr val="hlink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04800">
              <a:buClr>
                <a:schemeClr val="dk1"/>
              </a:buClr>
              <a:buSzPts val="1200"/>
              <a:buFont typeface="Libre Franklin"/>
              <a:buChar char="●"/>
            </a:pPr>
            <a:r>
              <a:rPr lang="fr-FR" sz="1200" u="sng" dirty="0" smtClean="0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J’ai eu la chance de travailler au sein </a:t>
            </a:r>
            <a:r>
              <a:rPr lang="fr-FR" sz="1200" u="sng" dirty="0" smtClean="0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d’une entreprise </a:t>
            </a:r>
            <a:r>
              <a:rPr lang="fr-FR" sz="1200" u="sng" dirty="0" smtClean="0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dynamique et de découvrir le </a:t>
            </a:r>
            <a:r>
              <a:rPr lang="fr-FR" sz="1200" u="sng" dirty="0" smtClean="0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monde professionnel </a:t>
            </a:r>
            <a:r>
              <a:rPr lang="fr-FR" sz="1200" u="sng" dirty="0" smtClean="0">
                <a:solidFill>
                  <a:schemeClr val="hlink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en situation réelle.</a:t>
            </a:r>
            <a:endParaRPr sz="12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0" name="Google Shape;638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4400" y="2038350"/>
            <a:ext cx="1270420" cy="12704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33;p52"/>
          <p:cNvPicPr preferRelativeResize="0"/>
          <p:nvPr/>
        </p:nvPicPr>
        <p:blipFill rotWithShape="1">
          <a:blip r:embed="rId4">
            <a:alphaModFix/>
          </a:blip>
          <a:srcRect t="16547" b="16540"/>
          <a:stretch/>
        </p:blipFill>
        <p:spPr>
          <a:xfrm>
            <a:off x="381000" y="3181350"/>
            <a:ext cx="1522615" cy="101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4267200" y="971550"/>
            <a:ext cx="4532100" cy="2016900"/>
          </a:xfrm>
        </p:spPr>
        <p:txBody>
          <a:bodyPr/>
          <a:lstStyle/>
          <a:p>
            <a:r>
              <a:rPr lang="fr-FR" dirty="0" smtClean="0"/>
              <a:t>Merci pour votre attention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4267200" y="2876550"/>
            <a:ext cx="4532100" cy="762000"/>
          </a:xfrm>
        </p:spPr>
        <p:txBody>
          <a:bodyPr/>
          <a:lstStyle/>
          <a:p>
            <a:endParaRPr lang="fr-FR" dirty="0" smtClean="0"/>
          </a:p>
          <a:p>
            <a:r>
              <a:rPr lang="fr-FR" dirty="0" smtClean="0"/>
              <a:t>Manar </a:t>
            </a:r>
            <a:r>
              <a:rPr lang="fr-FR" dirty="0" err="1" smtClean="0"/>
              <a:t>Degachi</a:t>
            </a:r>
            <a:r>
              <a:rPr lang="fr-FR" dirty="0" smtClean="0"/>
              <a:t> </a:t>
            </a:r>
            <a:endParaRPr lang="fr-FR" dirty="0"/>
          </a:p>
        </p:txBody>
      </p:sp>
      <p:pic>
        <p:nvPicPr>
          <p:cNvPr id="5" name="Google Shape;557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1000" y="0"/>
            <a:ext cx="3984375" cy="357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2" name="Picture 2" descr="No photo description available.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2952750"/>
            <a:ext cx="609600" cy="6096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Plan de Présentation </a:t>
            </a:r>
            <a:endParaRPr/>
          </a:p>
        </p:txBody>
      </p:sp>
      <p:sp>
        <p:nvSpPr>
          <p:cNvPr id="294" name="Google Shape;294;p28"/>
          <p:cNvSpPr txBox="1">
            <a:spLocks noGrp="1"/>
          </p:cNvSpPr>
          <p:nvPr>
            <p:ph type="body" idx="1"/>
          </p:nvPr>
        </p:nvSpPr>
        <p:spPr>
          <a:xfrm>
            <a:off x="720000" y="1017726"/>
            <a:ext cx="7704000" cy="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en collaboration avec la société ADDINN </a:t>
            </a:r>
            <a:endParaRPr/>
          </a:p>
        </p:txBody>
      </p:sp>
      <p:graphicFrame>
        <p:nvGraphicFramePr>
          <p:cNvPr id="295" name="Google Shape;295;p28"/>
          <p:cNvGraphicFramePr/>
          <p:nvPr/>
        </p:nvGraphicFramePr>
        <p:xfrm>
          <a:off x="720000" y="1614825"/>
          <a:ext cx="7704000" cy="2046775"/>
        </p:xfrm>
        <a:graphic>
          <a:graphicData uri="http://schemas.openxmlformats.org/drawingml/2006/table">
            <a:tbl>
              <a:tblPr>
                <a:noFill/>
                <a:tableStyleId>{ACA82747-F864-4BBA-ACAD-785991EAD5AE}</a:tableStyleId>
              </a:tblPr>
              <a:tblGrid>
                <a:gridCol w="2348025"/>
                <a:gridCol w="5355975"/>
              </a:tblGrid>
              <a:tr h="423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 dirty="0" smtClean="0">
                          <a:solidFill>
                            <a:schemeClr val="hlink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Introduction</a:t>
                      </a:r>
                      <a:endParaRPr sz="1000" b="1" u="sng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00" dirty="0" smtClean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Objectif : Expliquez brièvement l'objectif du site web que vous avez créé.</a:t>
                      </a:r>
                      <a:endParaRPr sz="1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</a:tr>
              <a:tr h="443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 dirty="0" smtClean="0">
                          <a:solidFill>
                            <a:schemeClr val="hlink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Présentation</a:t>
                      </a:r>
                      <a:r>
                        <a:rPr lang="en" sz="1000" b="1" u="sng" baseline="0" dirty="0" smtClean="0">
                          <a:solidFill>
                            <a:schemeClr val="hlink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 de l’entreprise</a:t>
                      </a:r>
                      <a:endParaRPr sz="1000" b="1" u="sng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fr-FR" sz="1000" dirty="0" smtClean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Objectif:</a:t>
                      </a:r>
                      <a:r>
                        <a:rPr lang="fr-FR" sz="1000" baseline="0" dirty="0" smtClean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 présenter son histoire, ses produits, ses valeurs et son positionnement sur le marché pour renforcer son image et établir une connexion avec le public.</a:t>
                      </a:r>
                      <a:endParaRPr sz="1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</a:tr>
              <a:tr h="457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u="sng" dirty="0" smtClean="0">
                          <a:solidFill>
                            <a:schemeClr val="hlink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Taches</a:t>
                      </a:r>
                      <a:r>
                        <a:rPr lang="en" sz="1000" b="1" u="sng" baseline="0" dirty="0" smtClean="0">
                          <a:solidFill>
                            <a:schemeClr val="hlink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 réalisées</a:t>
                      </a:r>
                      <a:endParaRPr sz="1000" b="1" u="sng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fr-FR" sz="1000" dirty="0" smtClean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Objectif: mettre en évidence les progrès, de montrer les compétences acquises et de démontrer l'engagement. </a:t>
                      </a:r>
                      <a:endParaRPr sz="1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u="sng" dirty="0" smtClean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Présentation du </a:t>
                      </a:r>
                      <a:r>
                        <a:rPr lang="fr-FR" sz="1000" b="1" u="sng" dirty="0" err="1" smtClean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siteweb</a:t>
                      </a:r>
                      <a:endParaRPr sz="1000" b="1" u="sng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fr-FR" sz="1000" dirty="0" smtClean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Objectif principal : Expliquez le but principal du site.</a:t>
                      </a:r>
                      <a:endParaRPr lang="fr-FR" sz="1000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FR" sz="1000" b="1" u="sng" baseline="0" dirty="0" smtClean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 Conclusion</a:t>
                      </a:r>
                      <a:endParaRPr lang="fr-FR" sz="1000" b="1" u="sng" dirty="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fr-FR" sz="1000" dirty="0" smtClean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L'objectif :</a:t>
                      </a:r>
                      <a:r>
                        <a:rPr lang="fr-FR" sz="1000" baseline="0" dirty="0" smtClean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 </a:t>
                      </a:r>
                      <a:r>
                        <a:rPr lang="fr-FR" sz="1000" dirty="0" smtClean="0">
                          <a:solidFill>
                            <a:schemeClr val="dk1"/>
                          </a:solidFill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résumer les points clés et de laisser une impression durable.</a:t>
                      </a:r>
                      <a:endParaRPr sz="1000">
                        <a:solidFill>
                          <a:schemeClr val="dk1"/>
                        </a:solidFill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0" marB="0" anchor="ctr">
                    <a:lnL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</a:tr>
            </a:tbl>
          </a:graphicData>
        </a:graphic>
      </p:graphicFrame>
      <p:sp>
        <p:nvSpPr>
          <p:cNvPr id="296" name="Google Shape;296;p28"/>
          <p:cNvSpPr txBox="1"/>
          <p:nvPr/>
        </p:nvSpPr>
        <p:spPr>
          <a:xfrm>
            <a:off x="1363200" y="4133675"/>
            <a:ext cx="229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Plus d’info sur ADDINN:</a:t>
            </a:r>
            <a:r>
              <a:rPr lang="en" sz="10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/>
            </a:r>
            <a:br>
              <a:rPr lang="en" sz="1000" b="1" dirty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" sz="1000" b="1" u="sng" dirty="0" smtClean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www.addinn.com</a:t>
            </a:r>
            <a:endParaRPr sz="1000" b="1" u="sng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7" name="Google Shape;297;p28"/>
          <p:cNvSpPr txBox="1"/>
          <p:nvPr/>
        </p:nvSpPr>
        <p:spPr>
          <a:xfrm>
            <a:off x="3843896" y="4133675"/>
            <a:ext cx="39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 smtClean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Vous pouvez découvrez mon siteweb sur GitHub:</a:t>
            </a:r>
            <a:r>
              <a:rPr lang="en" sz="1000" dirty="0" smtClean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/>
            </a:r>
            <a:br>
              <a:rPr lang="en" sz="1000" dirty="0" smtClean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</a:br>
            <a:r>
              <a:rPr lang="en" sz="1000" b="1" u="sng" dirty="0" smtClean="0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www.manardg/github.com</a:t>
            </a:r>
            <a:endParaRPr sz="10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8" name="Google Shape;298;p28"/>
          <p:cNvSpPr/>
          <p:nvPr/>
        </p:nvSpPr>
        <p:spPr>
          <a:xfrm rot="10800000">
            <a:off x="872475" y="8686875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99" name="Google Shape;299;p28"/>
          <p:cNvSpPr/>
          <p:nvPr/>
        </p:nvSpPr>
        <p:spPr>
          <a:xfrm rot="10800000">
            <a:off x="237725" y="7323275"/>
            <a:ext cx="76200" cy="76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0" name="Google Shape;300;p28"/>
          <p:cNvSpPr/>
          <p:nvPr/>
        </p:nvSpPr>
        <p:spPr>
          <a:xfrm rot="10800000">
            <a:off x="8197575" y="3546875"/>
            <a:ext cx="586800" cy="58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1" name="Google Shape;301;p28"/>
          <p:cNvSpPr/>
          <p:nvPr/>
        </p:nvSpPr>
        <p:spPr>
          <a:xfrm rot="10800000">
            <a:off x="8784375" y="6932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02" name="Google Shape;302;p28"/>
          <p:cNvSpPr/>
          <p:nvPr/>
        </p:nvSpPr>
        <p:spPr>
          <a:xfrm rot="10800000">
            <a:off x="713225" y="4288775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12" name="Google Shape;5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61950"/>
            <a:ext cx="1231146" cy="1078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4573225" y="2218913"/>
            <a:ext cx="38577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Sofia Sans"/>
                <a:ea typeface="Sofia Sans"/>
                <a:cs typeface="Sofia Sans"/>
                <a:sym typeface="Sofia Sans"/>
              </a:rPr>
              <a:t>Introduction</a:t>
            </a:r>
            <a:endParaRPr b="1">
              <a:latin typeface="Sofia Sans"/>
              <a:ea typeface="Sofia Sans"/>
              <a:cs typeface="Sofia Sans"/>
              <a:sym typeface="Sofi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Sofia Sans"/>
                <a:ea typeface="Sofia Sans"/>
                <a:cs typeface="Sofia Sans"/>
                <a:sym typeface="Sofia Sans"/>
              </a:rPr>
              <a:t>sur le projet</a:t>
            </a:r>
            <a:endParaRPr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title" idx="2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/>
          </a:p>
        </p:txBody>
      </p:sp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2200486"/>
            <a:ext cx="3524400" cy="2861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37;p31"/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338" name="Google Shape;338;p31"/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2"/>
          <p:cNvSpPr txBox="1">
            <a:spLocks noGrp="1"/>
          </p:cNvSpPr>
          <p:nvPr>
            <p:ph type="subTitle" idx="4"/>
          </p:nvPr>
        </p:nvSpPr>
        <p:spPr>
          <a:xfrm>
            <a:off x="1342076" y="2886309"/>
            <a:ext cx="3012600" cy="4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Plus</a:t>
            </a:r>
            <a:endParaRPr/>
          </a:p>
        </p:txBody>
      </p:sp>
      <p:sp>
        <p:nvSpPr>
          <p:cNvPr id="345" name="Google Shape;345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Introduction</a:t>
            </a:r>
            <a:endParaRPr/>
          </a:p>
        </p:txBody>
      </p:sp>
      <p:sp>
        <p:nvSpPr>
          <p:cNvPr id="346" name="Google Shape;346;p32"/>
          <p:cNvSpPr txBox="1">
            <a:spLocks noGrp="1"/>
          </p:cNvSpPr>
          <p:nvPr>
            <p:ph type="subTitle" idx="1"/>
          </p:nvPr>
        </p:nvSpPr>
        <p:spPr>
          <a:xfrm>
            <a:off x="1342075" y="3255050"/>
            <a:ext cx="30126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 smtClean="0"/>
              <a:t>En effet, j’effectué mon stage dans la société ADDINN</a:t>
            </a:r>
          </a:p>
          <a:p>
            <a:pPr marL="0" lvl="0" indent="0"/>
            <a:r>
              <a:rPr lang="fr-FR" dirty="0" smtClean="0"/>
              <a:t>adressé Tozeur, dans une période de 21 jours, </a:t>
            </a:r>
            <a:r>
              <a:rPr lang="fr-FR" dirty="0" smtClean="0"/>
              <a:t>s'est déroulé </a:t>
            </a:r>
            <a:r>
              <a:rPr lang="fr-FR" dirty="0" smtClean="0"/>
              <a:t>du 6</a:t>
            </a:r>
            <a:r>
              <a:rPr lang="fr-FR" dirty="0" smtClean="0"/>
              <a:t> </a:t>
            </a:r>
            <a:r>
              <a:rPr lang="fr-FR" dirty="0" smtClean="0"/>
              <a:t>janvier 2024 au </a:t>
            </a:r>
            <a:r>
              <a:rPr lang="fr-FR" dirty="0" smtClean="0"/>
              <a:t>2 </a:t>
            </a:r>
            <a:r>
              <a:rPr lang="fr-FR" dirty="0" smtClean="0"/>
              <a:t>février de la même</a:t>
            </a:r>
          </a:p>
          <a:p>
            <a:pPr marL="0" lvl="0" indent="0"/>
            <a:r>
              <a:rPr lang="fr-FR" dirty="0" smtClean="0"/>
              <a:t>année.</a:t>
            </a:r>
            <a:endParaRPr/>
          </a:p>
        </p:txBody>
      </p:sp>
      <p:sp>
        <p:nvSpPr>
          <p:cNvPr id="347" name="Google Shape;347;p32"/>
          <p:cNvSpPr txBox="1">
            <a:spLocks noGrp="1"/>
          </p:cNvSpPr>
          <p:nvPr>
            <p:ph type="subTitle" idx="2"/>
          </p:nvPr>
        </p:nvSpPr>
        <p:spPr>
          <a:xfrm>
            <a:off x="1342075" y="1592327"/>
            <a:ext cx="3012600" cy="121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 smtClean="0"/>
              <a:t>Le stage est d’une grande importance à </a:t>
            </a:r>
            <a:r>
              <a:rPr lang="fr-FR" dirty="0" smtClean="0"/>
              <a:t>plusieurs niveaux,</a:t>
            </a:r>
          </a:p>
          <a:p>
            <a:pPr marL="0" lvl="0" indent="0"/>
            <a:r>
              <a:rPr lang="fr-FR" dirty="0" smtClean="0"/>
              <a:t> </a:t>
            </a:r>
            <a:r>
              <a:rPr lang="fr-FR" dirty="0" smtClean="0"/>
              <a:t>que ce soit pour les étudiants ou pour </a:t>
            </a:r>
            <a:r>
              <a:rPr lang="fr-FR" dirty="0" smtClean="0"/>
              <a:t>les organisations </a:t>
            </a:r>
            <a:r>
              <a:rPr lang="fr-FR" dirty="0" smtClean="0"/>
              <a:t>qui les accueillent.</a:t>
            </a:r>
            <a:endParaRPr/>
          </a:p>
        </p:txBody>
      </p:sp>
      <p:sp>
        <p:nvSpPr>
          <p:cNvPr id="348" name="Google Shape;348;p32"/>
          <p:cNvSpPr txBox="1">
            <a:spLocks noGrp="1"/>
          </p:cNvSpPr>
          <p:nvPr>
            <p:ph type="subTitle" idx="3"/>
          </p:nvPr>
        </p:nvSpPr>
        <p:spPr>
          <a:xfrm>
            <a:off x="1342076" y="1222988"/>
            <a:ext cx="3012600" cy="44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/>
              <a:t>L’importance du stage</a:t>
            </a:r>
            <a:endParaRPr/>
          </a:p>
        </p:txBody>
      </p:sp>
      <p:sp>
        <p:nvSpPr>
          <p:cNvPr id="349" name="Google Shape;349;p32"/>
          <p:cNvSpPr/>
          <p:nvPr/>
        </p:nvSpPr>
        <p:spPr>
          <a:xfrm rot="10800000" flipH="1">
            <a:off x="5620375" y="31867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0" name="Google Shape;350;p32"/>
          <p:cNvSpPr/>
          <p:nvPr/>
        </p:nvSpPr>
        <p:spPr>
          <a:xfrm rot="10800000">
            <a:off x="7893450" y="1329950"/>
            <a:ext cx="226800" cy="22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51" name="Google Shape;351;p32"/>
          <p:cNvSpPr/>
          <p:nvPr/>
        </p:nvSpPr>
        <p:spPr>
          <a:xfrm rot="10800000">
            <a:off x="827525" y="4317350"/>
            <a:ext cx="151500" cy="15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52" name="Google Shape;3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5820" y="1306800"/>
            <a:ext cx="1872803" cy="325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4573225" y="2218913"/>
            <a:ext cx="38577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 smtClean="0">
                <a:latin typeface="Sofia Sans"/>
                <a:ea typeface="Sofia Sans"/>
                <a:cs typeface="Sofia Sans"/>
                <a:sym typeface="Sofia Sans"/>
              </a:rPr>
              <a:t>Présentation</a:t>
            </a:r>
            <a:r>
              <a:rPr lang="fr-FR" sz="4400" b="1" dirty="0" smtClean="0">
                <a:latin typeface="Sofia Sans"/>
                <a:ea typeface="Sofia Sans"/>
                <a:cs typeface="Sofia Sans"/>
                <a:sym typeface="Sofia Sans"/>
              </a:rPr>
              <a:t> </a:t>
            </a:r>
            <a:r>
              <a:rPr lang="fr-FR" sz="4400" b="1" dirty="0" smtClean="0">
                <a:latin typeface="Sofia Sans"/>
                <a:ea typeface="Sofia Sans"/>
                <a:cs typeface="Sofia Sans"/>
                <a:sym typeface="Sofia Sans"/>
              </a:rPr>
              <a:t>de</a:t>
            </a:r>
            <a:r>
              <a:rPr lang="fr-FR" sz="4400" dirty="0" smtClean="0">
                <a:latin typeface="Sofia Sans"/>
                <a:ea typeface="Sofia Sans"/>
                <a:cs typeface="Sofia Sans"/>
                <a:sym typeface="Sofia Sans"/>
              </a:rPr>
              <a:t> l’entreprise</a:t>
            </a:r>
            <a:endParaRPr sz="4400"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title" idx="2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02</a:t>
            </a:r>
            <a:endParaRPr/>
          </a:p>
        </p:txBody>
      </p:sp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2200486"/>
            <a:ext cx="3524400" cy="2861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337;p31"/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338" name="Google Shape;338;p31"/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  <p:pic>
        <p:nvPicPr>
          <p:cNvPr id="110594" name="Picture 2" descr="https://lh7-rt.googleusercontent.com/docsz/AD_4nXe7NkTRw5Og9tatTUp4cDBecOivEoCLuOXbd_kHoJxyyhlxtJRbfviDuxB8gwSA3WZ0c_gNRnD8iwTOZcOA7eKWpjA5W4Q4-i6LDx02Gp68YTQrylMyAvNS0IZtPnt1zs395zX-?key=ZShaV2xPi2jqsUySsQy0yc3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3725236"/>
            <a:ext cx="2809875" cy="79913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3"/>
          <p:cNvSpPr txBox="1">
            <a:spLocks noGrp="1"/>
          </p:cNvSpPr>
          <p:nvPr>
            <p:ph type="title"/>
          </p:nvPr>
        </p:nvSpPr>
        <p:spPr>
          <a:xfrm>
            <a:off x="-1752600" y="2857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ADDINN</a:t>
            </a:r>
            <a:endParaRPr/>
          </a:p>
        </p:txBody>
      </p:sp>
      <p:sp>
        <p:nvSpPr>
          <p:cNvPr id="358" name="Google Shape;358;p33"/>
          <p:cNvSpPr txBox="1">
            <a:spLocks noGrp="1"/>
          </p:cNvSpPr>
          <p:nvPr>
            <p:ph type="subTitle" idx="4"/>
          </p:nvPr>
        </p:nvSpPr>
        <p:spPr>
          <a:xfrm>
            <a:off x="937625" y="1664100"/>
            <a:ext cx="21753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Histoire</a:t>
            </a:r>
            <a:endParaRPr/>
          </a:p>
        </p:txBody>
      </p:sp>
      <p:sp>
        <p:nvSpPr>
          <p:cNvPr id="360" name="Google Shape;360;p33"/>
          <p:cNvSpPr txBox="1">
            <a:spLocks noGrp="1"/>
          </p:cNvSpPr>
          <p:nvPr>
            <p:ph type="subTitle" idx="1"/>
          </p:nvPr>
        </p:nvSpPr>
        <p:spPr>
          <a:xfrm>
            <a:off x="937625" y="2043315"/>
            <a:ext cx="2175300" cy="20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 smtClean="0"/>
              <a:t>ADDINN est une entreprise française crée en 2015,</a:t>
            </a:r>
          </a:p>
          <a:p>
            <a:pPr marL="0" lvl="0" indent="0"/>
            <a:r>
              <a:rPr lang="fr-FR" dirty="0" smtClean="0"/>
              <a:t>elle emploie entre 11 et 20 employées en fonction de</a:t>
            </a:r>
          </a:p>
          <a:p>
            <a:pPr marL="0" lvl="0" indent="0"/>
            <a:r>
              <a:rPr lang="fr-FR" dirty="0" smtClean="0"/>
              <a:t>la diversité de ses métiers tels que : Développement</a:t>
            </a:r>
          </a:p>
          <a:p>
            <a:pPr marL="0" lvl="0" indent="0"/>
            <a:r>
              <a:rPr lang="fr-FR" dirty="0" smtClean="0"/>
              <a:t>web, mobile</a:t>
            </a:r>
            <a:r>
              <a:rPr lang="fr-FR" dirty="0" smtClean="0"/>
              <a:t>,…</a:t>
            </a:r>
            <a:endParaRPr/>
          </a:p>
        </p:txBody>
      </p:sp>
      <p:sp>
        <p:nvSpPr>
          <p:cNvPr id="363" name="Google Shape;363;p33"/>
          <p:cNvSpPr txBox="1">
            <a:spLocks noGrp="1"/>
          </p:cNvSpPr>
          <p:nvPr>
            <p:ph type="subTitle" idx="6"/>
          </p:nvPr>
        </p:nvSpPr>
        <p:spPr>
          <a:xfrm>
            <a:off x="3352800" y="1885950"/>
            <a:ext cx="2175300" cy="45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 smtClean="0"/>
              <a:t>Découverte et description de </a:t>
            </a:r>
            <a:r>
              <a:rPr lang="fr-FR" dirty="0" smtClean="0"/>
              <a:t>l’infrastructure</a:t>
            </a:r>
          </a:p>
          <a:p>
            <a:pPr marL="0" lvl="0" indent="0"/>
            <a:endParaRPr lang="fr-FR" dirty="0" smtClean="0"/>
          </a:p>
          <a:p>
            <a:pPr marL="0" lvl="0" indent="0"/>
            <a:r>
              <a:rPr lang="fr-FR" dirty="0" smtClean="0"/>
              <a:t>Les logiciels:</a:t>
            </a:r>
          </a:p>
        </p:txBody>
      </p:sp>
      <p:pic>
        <p:nvPicPr>
          <p:cNvPr id="68612" name="Picture 4" descr="https://lh7-rt.googleusercontent.com/docsz/AD_4nXdsfBAzYoP1CQcpZt3nyMD7I6iQyP3fK917JaO_cPx-QzC1DkjxetlYqB3E6-1l1jKxoJMF3mjLd2RFY0yfL_vWT9i6HE2pnv94IaxrcADL4aoXLBIUVPT9-eZdYBiqciPSRTIy?key=ZShaV2xPi2jqsUySsQy0yc3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86200" y="2419350"/>
            <a:ext cx="838200" cy="887831"/>
          </a:xfrm>
          <a:prstGeom prst="rect">
            <a:avLst/>
          </a:prstGeom>
          <a:noFill/>
        </p:spPr>
      </p:pic>
      <p:pic>
        <p:nvPicPr>
          <p:cNvPr id="68614" name="Picture 6" descr="https://lh7-rt.googleusercontent.com/docsz/AD_4nXemd2bQZ6hErE6wB2eZFajj-bb-bdDJsJuf53PVC7MJEF7xczfLb43VdLZGehQEZ5Pyc54nEg8ijxnFVjdYAjVqolVuUijiPWwD2D9uwKr0uIA37dGjNI8uOogSpJbbWZSlCI79xA?key=ZShaV2xPi2jqsUySsQy0yc3K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38800" y="971550"/>
            <a:ext cx="914400" cy="914401"/>
          </a:xfrm>
          <a:prstGeom prst="rect">
            <a:avLst/>
          </a:prstGeom>
          <a:noFill/>
        </p:spPr>
      </p:pic>
      <p:pic>
        <p:nvPicPr>
          <p:cNvPr id="68616" name="Picture 8" descr="https://lh7-rt.googleusercontent.com/docsz/AD_4nXfS-pNxkuYKWUSMpAs_kEM_aJ7HGQVmKhCuD1ZJzcbqa9XfgFzbWjlTMne2ACAjn9kOUsslkV1LfGkjnGNNnd76TApi5RiRWDbqMXeyk3jFydZYvZw3yrEu8AL4B5DFKF_e6KQcOw?key=ZShaV2xPi2jqsUySsQy0yc3K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57800" y="2495550"/>
            <a:ext cx="1143000" cy="1173079"/>
          </a:xfrm>
          <a:prstGeom prst="rect">
            <a:avLst/>
          </a:prstGeom>
          <a:noFill/>
        </p:spPr>
      </p:pic>
      <p:pic>
        <p:nvPicPr>
          <p:cNvPr id="68618" name="Picture 10" descr="https://lh7-rt.googleusercontent.com/docsz/AD_4nXfjpZVHD3vkLAk5NbWrLIlWkUdH-SF1a5ofHj6GokPq6oM5Gd7vLgM2jKDj8UbNyQnnuW9MRxfNhyGJMbYKw1j__3LmAggTWzjOaJQJtBhO7JW__42KWGEfmadfbqN3ctj93UM1bw?key=ZShaV2xPi2jqsUySsQy0yc3K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505200" y="3714750"/>
            <a:ext cx="1447800" cy="962025"/>
          </a:xfrm>
          <a:prstGeom prst="rect">
            <a:avLst/>
          </a:prstGeom>
          <a:noFill/>
        </p:spPr>
      </p:pic>
      <p:pic>
        <p:nvPicPr>
          <p:cNvPr id="68620" name="Picture 12" descr="https://lh7-rt.googleusercontent.com/docsz/AD_4nXeQ3bPD6-uLJZ2gcXfTqOaVbyDY87CFZYmCBrd7uOAR1L5BJOc-bIhlPKf-clF83Rwv-niicNtxXN-F1wRKnYIsZFZwdOsjDL9frLHFDreSpe_AVqsmn3UHCa2fSRKxiYLstFM0?key=ZShaV2xPi2jqsUySsQy0yc3K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315200" y="2038350"/>
            <a:ext cx="1219200" cy="1219201"/>
          </a:xfrm>
          <a:prstGeom prst="rect">
            <a:avLst/>
          </a:prstGeom>
          <a:noFill/>
        </p:spPr>
      </p:pic>
      <p:pic>
        <p:nvPicPr>
          <p:cNvPr id="68622" name="Picture 14" descr="https://lh7-rt.googleusercontent.com/docsz/AD_4nXfI7K58vBrhBVUALLfSLBwdjkFirJ6m2MyZqpcTKdm5S9kg84nFyjs7zHd8ZMu4WZe9cnaW5Ic2udXzsZlqFpC9VOfKb_vR65tTgvKAloWxnDbMxcmzr-gLbHi9M_6WElyY2mWOSQ?key=ZShaV2xPi2jqsUySsQy0yc3K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553200" y="3714750"/>
            <a:ext cx="1219200" cy="1219201"/>
          </a:xfrm>
          <a:prstGeom prst="rect">
            <a:avLst/>
          </a:prstGeom>
          <a:noFill/>
        </p:spPr>
      </p:pic>
      <p:pic>
        <p:nvPicPr>
          <p:cNvPr id="68624" name="Picture 16" descr="https://lh7-rt.googleusercontent.com/docsz/AD_4nXemFdcEnvKkzv8Ovt09s5Agc-OuH53r_5ryDaNfsKSs_eyXzIPBEC6XVbyEwata1eeupXQIZz9AY75IpKHJ0ikBEuk5m8K_bRM9VRPy-nIYq4NaGWiHZXyfa7U13K3oa3QajN0gmw?key=ZShaV2xPi2jqsUySsQy0yc3K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086600" y="742950"/>
            <a:ext cx="990600" cy="9906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/>
          <p:nvPr/>
        </p:nvSpPr>
        <p:spPr>
          <a:xfrm>
            <a:off x="5496375" y="3231375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5" name="Google Shape;325;p30"/>
          <p:cNvSpPr txBox="1">
            <a:spLocks noGrp="1"/>
          </p:cNvSpPr>
          <p:nvPr>
            <p:ph type="title"/>
          </p:nvPr>
        </p:nvSpPr>
        <p:spPr>
          <a:xfrm>
            <a:off x="832975" y="820375"/>
            <a:ext cx="3945300" cy="98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fr-FR" dirty="0" smtClean="0"/>
              <a:t>Organisation de l’organisme d’accueil : ADDINN</a:t>
            </a:r>
            <a:endParaRPr/>
          </a:p>
        </p:txBody>
      </p:sp>
      <p:sp>
        <p:nvSpPr>
          <p:cNvPr id="326" name="Google Shape;326;p30"/>
          <p:cNvSpPr txBox="1">
            <a:spLocks noGrp="1"/>
          </p:cNvSpPr>
          <p:nvPr>
            <p:ph type="subTitle" idx="1"/>
          </p:nvPr>
        </p:nvSpPr>
        <p:spPr>
          <a:xfrm>
            <a:off x="832975" y="1779100"/>
            <a:ext cx="3945300" cy="24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fr-FR" b="1" dirty="0" smtClean="0"/>
              <a:t>Tozeur : </a:t>
            </a:r>
            <a:r>
              <a:rPr lang="fr-FR" dirty="0" smtClean="0"/>
              <a:t>Immeuble El </a:t>
            </a:r>
            <a:r>
              <a:rPr lang="fr-FR" dirty="0" err="1" smtClean="0"/>
              <a:t>Akouri</a:t>
            </a:r>
            <a:r>
              <a:rPr lang="fr-FR" dirty="0" smtClean="0"/>
              <a:t>, 2éme Etage, rue 2 mars Tozeur </a:t>
            </a:r>
            <a:endParaRPr lang="fr-FR" dirty="0" smtClean="0"/>
          </a:p>
          <a:p>
            <a:pPr>
              <a:buNone/>
            </a:pPr>
            <a:endParaRPr lang="fr-FR" dirty="0" smtClean="0"/>
          </a:p>
          <a:p>
            <a:r>
              <a:rPr lang="fr-FR" b="1" dirty="0" smtClean="0"/>
              <a:t>E-mail </a:t>
            </a:r>
            <a:r>
              <a:rPr lang="fr-FR" b="1" dirty="0" smtClean="0"/>
              <a:t>: </a:t>
            </a:r>
            <a:r>
              <a:rPr lang="fr-FR" b="1" u="sng" dirty="0" smtClean="0"/>
              <a:t>contact@addinn.com</a:t>
            </a:r>
            <a:r>
              <a:rPr lang="fr-FR" b="1" dirty="0" smtClean="0"/>
              <a:t> </a:t>
            </a:r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b="1" dirty="0" smtClean="0"/>
              <a:t>Site Web : </a:t>
            </a:r>
            <a:r>
              <a:rPr lang="fr-FR" b="1" u="sng" dirty="0" smtClean="0"/>
              <a:t>https://addinn.com/ </a:t>
            </a:r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b="1" dirty="0" smtClean="0"/>
              <a:t>CEO : </a:t>
            </a:r>
            <a:r>
              <a:rPr lang="fr-FR" dirty="0" err="1" smtClean="0"/>
              <a:t>Dhia</a:t>
            </a:r>
            <a:r>
              <a:rPr lang="fr-FR" dirty="0" smtClean="0"/>
              <a:t> </a:t>
            </a:r>
            <a:r>
              <a:rPr lang="fr-FR" dirty="0" err="1" smtClean="0"/>
              <a:t>Hedfi</a:t>
            </a:r>
            <a:r>
              <a:rPr lang="fr-FR" dirty="0" smtClean="0"/>
              <a:t> </a:t>
            </a:r>
            <a:r>
              <a:rPr lang="fr-FR" u="sng" dirty="0" smtClean="0"/>
              <a:t>dhia.hedfi@addinn.com</a:t>
            </a:r>
            <a:r>
              <a:rPr lang="fr-FR" dirty="0" smtClean="0"/>
              <a:t> </a:t>
            </a:r>
          </a:p>
          <a:p>
            <a:pPr>
              <a:lnSpc>
                <a:spcPct val="150000"/>
              </a:lnSpc>
            </a:pPr>
            <a:r>
              <a:rPr lang="fr-FR" b="1" dirty="0" smtClean="0"/>
              <a:t>CFO : </a:t>
            </a:r>
            <a:r>
              <a:rPr lang="fr-FR" dirty="0" smtClean="0"/>
              <a:t>Rami </a:t>
            </a:r>
            <a:r>
              <a:rPr lang="fr-FR" dirty="0" err="1" smtClean="0"/>
              <a:t>Zneydi</a:t>
            </a:r>
            <a:r>
              <a:rPr lang="fr-FR" dirty="0" smtClean="0"/>
              <a:t> </a:t>
            </a:r>
            <a:r>
              <a:rPr lang="fr-FR" u="sng" dirty="0" smtClean="0"/>
              <a:t>rami.zneydi@addinn.com </a:t>
            </a:r>
            <a:endParaRPr lang="fr-FR" dirty="0" smtClean="0"/>
          </a:p>
          <a:p>
            <a:pPr>
              <a:lnSpc>
                <a:spcPct val="150000"/>
              </a:lnSpc>
            </a:pPr>
            <a:r>
              <a:rPr lang="fr-FR" b="1" dirty="0" smtClean="0"/>
              <a:t>Directeur Technique : </a:t>
            </a:r>
            <a:r>
              <a:rPr lang="fr-FR" dirty="0" smtClean="0"/>
              <a:t>Mohamed </a:t>
            </a:r>
            <a:r>
              <a:rPr lang="fr-FR" dirty="0" err="1" smtClean="0"/>
              <a:t>Essid</a:t>
            </a:r>
            <a:r>
              <a:rPr lang="fr-FR" dirty="0" smtClean="0"/>
              <a:t> </a:t>
            </a:r>
            <a:r>
              <a:rPr lang="fr-FR" u="sng" dirty="0" smtClean="0"/>
              <a:t>mohamed.essid@addinn.com</a:t>
            </a:r>
            <a:r>
              <a:rPr lang="fr-FR" dirty="0" smtClean="0"/>
              <a:t> </a:t>
            </a:r>
            <a:endParaRPr/>
          </a:p>
        </p:txBody>
      </p:sp>
      <p:pic>
        <p:nvPicPr>
          <p:cNvPr id="327" name="Google Shape;327;p30"/>
          <p:cNvPicPr preferRelativeResize="0">
            <a:picLocks noGrp="1"/>
          </p:cNvPicPr>
          <p:nvPr>
            <p:ph type="pic" idx="2"/>
          </p:nvPr>
        </p:nvPicPr>
        <p:blipFill>
          <a:blip r:embed="rId3"/>
          <a:stretch>
            <a:fillRect/>
          </a:stretch>
        </p:blipFill>
        <p:spPr>
          <a:xfrm>
            <a:off x="5105400" y="438150"/>
            <a:ext cx="3733800" cy="4114800"/>
          </a:xfrm>
          <a:prstGeom prst="rect">
            <a:avLst/>
          </a:prstGeom>
        </p:spPr>
      </p:pic>
      <p:sp>
        <p:nvSpPr>
          <p:cNvPr id="328" name="Google Shape;328;p30"/>
          <p:cNvSpPr/>
          <p:nvPr/>
        </p:nvSpPr>
        <p:spPr>
          <a:xfrm flipH="1">
            <a:off x="7979250" y="4247200"/>
            <a:ext cx="586800" cy="58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7" name="Google Shape;5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3486150"/>
            <a:ext cx="841504" cy="1179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1"/>
          <p:cNvSpPr/>
          <p:nvPr/>
        </p:nvSpPr>
        <p:spPr>
          <a:xfrm>
            <a:off x="-2226625" y="1447800"/>
            <a:ext cx="4184100" cy="4184100"/>
          </a:xfrm>
          <a:prstGeom prst="ellipse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4573225" y="2218913"/>
            <a:ext cx="3857700" cy="16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 smtClean="0">
                <a:latin typeface="Sofia Sans"/>
                <a:ea typeface="Sofia Sans"/>
                <a:cs typeface="Sofia Sans"/>
                <a:sym typeface="Sofia Sans"/>
              </a:rPr>
              <a:t>Taches</a:t>
            </a:r>
            <a:endParaRPr b="1">
              <a:latin typeface="Sofia Sans"/>
              <a:ea typeface="Sofia Sans"/>
              <a:cs typeface="Sofia Sans"/>
              <a:sym typeface="Sofi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smtClean="0">
                <a:latin typeface="Sofia Sans"/>
                <a:ea typeface="Sofia Sans"/>
                <a:cs typeface="Sofia Sans"/>
                <a:sym typeface="Sofia Sans"/>
              </a:rPr>
              <a:t>réalisées</a:t>
            </a:r>
            <a:endParaRPr>
              <a:latin typeface="Sofia Sans"/>
              <a:ea typeface="Sofia Sans"/>
              <a:cs typeface="Sofia Sans"/>
              <a:sym typeface="Sofia Sans"/>
            </a:endParaRPr>
          </a:p>
        </p:txBody>
      </p:sp>
      <p:sp>
        <p:nvSpPr>
          <p:cNvPr id="335" name="Google Shape;335;p31"/>
          <p:cNvSpPr txBox="1">
            <a:spLocks noGrp="1"/>
          </p:cNvSpPr>
          <p:nvPr>
            <p:ph type="title" idx="2"/>
          </p:nvPr>
        </p:nvSpPr>
        <p:spPr>
          <a:xfrm>
            <a:off x="5764825" y="1297988"/>
            <a:ext cx="1474500" cy="841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/>
          </a:p>
        </p:txBody>
      </p:sp>
      <p:pic>
        <p:nvPicPr>
          <p:cNvPr id="336" name="Google Shape;3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450" y="2200486"/>
            <a:ext cx="3524400" cy="28618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31"/>
          <p:cNvGrpSpPr/>
          <p:nvPr/>
        </p:nvGrpSpPr>
        <p:grpSpPr>
          <a:xfrm>
            <a:off x="1808250" y="703950"/>
            <a:ext cx="1272750" cy="1059825"/>
            <a:chOff x="1808250" y="703950"/>
            <a:chExt cx="1272750" cy="1059825"/>
          </a:xfrm>
        </p:grpSpPr>
        <p:sp>
          <p:nvSpPr>
            <p:cNvPr id="338" name="Google Shape;338;p31"/>
            <p:cNvSpPr/>
            <p:nvPr/>
          </p:nvSpPr>
          <p:spPr>
            <a:xfrm>
              <a:off x="1808250" y="703950"/>
              <a:ext cx="586800" cy="58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>
              <a:off x="2854200" y="1536975"/>
              <a:ext cx="226800" cy="2268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Libre Franklin"/>
                <a:ea typeface="Libre Franklin"/>
                <a:cs typeface="Libre Franklin"/>
                <a:sym typeface="Libre Frankli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4"/>
          <p:cNvSpPr txBox="1">
            <a:spLocks noGrp="1"/>
          </p:cNvSpPr>
          <p:nvPr>
            <p:ph type="subTitle" idx="6"/>
          </p:nvPr>
        </p:nvSpPr>
        <p:spPr>
          <a:xfrm>
            <a:off x="1066800" y="3486150"/>
            <a:ext cx="3248400" cy="4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 smtClean="0"/>
              <a:t>Développement et intégration technique</a:t>
            </a:r>
            <a:br>
              <a:rPr lang="fr-FR" dirty="0" smtClean="0"/>
            </a:br>
            <a:endParaRPr/>
          </a:p>
        </p:txBody>
      </p:sp>
      <p:sp>
        <p:nvSpPr>
          <p:cNvPr id="369" name="Google Shape;369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b="1" dirty="0" smtClean="0"/>
              <a:t>Avantages </a:t>
            </a:r>
            <a:endParaRPr lang="fr-FR" dirty="0"/>
          </a:p>
        </p:txBody>
      </p:sp>
      <p:sp>
        <p:nvSpPr>
          <p:cNvPr id="370" name="Google Shape;370;p34"/>
          <p:cNvSpPr txBox="1">
            <a:spLocks noGrp="1"/>
          </p:cNvSpPr>
          <p:nvPr>
            <p:ph type="subTitle" idx="1"/>
          </p:nvPr>
        </p:nvSpPr>
        <p:spPr>
          <a:xfrm>
            <a:off x="1067574" y="1671136"/>
            <a:ext cx="3248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 smtClean="0"/>
              <a:t>Comprendre les objectifs du client, son public cible et les fonctionnalités souhaitées pour établir un plan de projet clair.</a:t>
            </a:r>
            <a:endParaRPr/>
          </a:p>
        </p:txBody>
      </p:sp>
      <p:sp>
        <p:nvSpPr>
          <p:cNvPr id="371" name="Google Shape;371;p34"/>
          <p:cNvSpPr txBox="1">
            <a:spLocks noGrp="1"/>
          </p:cNvSpPr>
          <p:nvPr>
            <p:ph type="subTitle" idx="2"/>
          </p:nvPr>
        </p:nvSpPr>
        <p:spPr>
          <a:xfrm>
            <a:off x="4828026" y="1671136"/>
            <a:ext cx="3248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 smtClean="0"/>
              <a:t>Créer des </a:t>
            </a:r>
            <a:r>
              <a:rPr lang="fr-FR" dirty="0" err="1" smtClean="0"/>
              <a:t>wireframes</a:t>
            </a:r>
            <a:r>
              <a:rPr lang="fr-FR" dirty="0" smtClean="0"/>
              <a:t> et des maquettes visuelles pour garantir que le site soit convivial et cohérent avec l'image de la marque.</a:t>
            </a:r>
            <a:endParaRPr/>
          </a:p>
        </p:txBody>
      </p:sp>
      <p:sp>
        <p:nvSpPr>
          <p:cNvPr id="372" name="Google Shape;372;p34"/>
          <p:cNvSpPr txBox="1">
            <a:spLocks noGrp="1"/>
          </p:cNvSpPr>
          <p:nvPr>
            <p:ph type="subTitle" idx="3"/>
          </p:nvPr>
        </p:nvSpPr>
        <p:spPr>
          <a:xfrm>
            <a:off x="1066800" y="3562350"/>
            <a:ext cx="3248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fr-FR" dirty="0" smtClean="0"/>
              <a:t>Développer le site, coder les fonctionnalités nécessaires et intégrer des outils ou plateformes tiers (e-commerce, formulaires, etc.).</a:t>
            </a:r>
            <a:endParaRPr/>
          </a:p>
        </p:txBody>
      </p:sp>
      <p:sp>
        <p:nvSpPr>
          <p:cNvPr id="373" name="Google Shape;373;p34"/>
          <p:cNvSpPr txBox="1">
            <a:spLocks noGrp="1"/>
          </p:cNvSpPr>
          <p:nvPr>
            <p:ph type="subTitle" idx="4"/>
          </p:nvPr>
        </p:nvSpPr>
        <p:spPr>
          <a:xfrm>
            <a:off x="4828026" y="3328004"/>
            <a:ext cx="3248400" cy="12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fr-FR" dirty="0" smtClean="0"/>
              <a:t>Effectuer des tests de </a:t>
            </a:r>
            <a:r>
              <a:rPr lang="fr-FR" dirty="0" smtClean="0"/>
              <a:t>compatibilité, résoudre </a:t>
            </a:r>
            <a:r>
              <a:rPr lang="fr-FR" dirty="0" smtClean="0"/>
              <a:t>les problèmes et lancer le site, puis suivre sa performance pour d'éventuelles améliorations après lancement.</a:t>
            </a:r>
            <a:endParaRPr lang="fr-FR" dirty="0"/>
          </a:p>
        </p:txBody>
      </p:sp>
      <p:sp>
        <p:nvSpPr>
          <p:cNvPr id="374" name="Google Shape;374;p34"/>
          <p:cNvSpPr txBox="1">
            <a:spLocks noGrp="1"/>
          </p:cNvSpPr>
          <p:nvPr>
            <p:ph type="subTitle" idx="5"/>
          </p:nvPr>
        </p:nvSpPr>
        <p:spPr>
          <a:xfrm>
            <a:off x="1067574" y="1330575"/>
            <a:ext cx="3248400" cy="4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 smtClean="0"/>
              <a:t>Analyse des besoins et définition des objectifs</a:t>
            </a:r>
            <a:endParaRPr lang="fr-FR" dirty="0" smtClean="0"/>
          </a:p>
        </p:txBody>
      </p:sp>
      <p:sp>
        <p:nvSpPr>
          <p:cNvPr id="375" name="Google Shape;375;p34"/>
          <p:cNvSpPr txBox="1">
            <a:spLocks noGrp="1"/>
          </p:cNvSpPr>
          <p:nvPr>
            <p:ph type="subTitle" idx="7"/>
          </p:nvPr>
        </p:nvSpPr>
        <p:spPr>
          <a:xfrm>
            <a:off x="4800600" y="1581150"/>
            <a:ext cx="3248400" cy="4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 smtClean="0"/>
              <a:t>Conception et expérience utilisateur (UI/UX)</a:t>
            </a:r>
            <a:br>
              <a:rPr lang="fr-FR" dirty="0" smtClean="0"/>
            </a:br>
            <a:endParaRPr lang="fr-FR" dirty="0" smtClean="0"/>
          </a:p>
        </p:txBody>
      </p:sp>
      <p:sp>
        <p:nvSpPr>
          <p:cNvPr id="376" name="Google Shape;376;p34"/>
          <p:cNvSpPr txBox="1">
            <a:spLocks noGrp="1"/>
          </p:cNvSpPr>
          <p:nvPr>
            <p:ph type="subTitle" idx="8"/>
          </p:nvPr>
        </p:nvSpPr>
        <p:spPr>
          <a:xfrm>
            <a:off x="4876800" y="3257550"/>
            <a:ext cx="3248400" cy="41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fr-FR" dirty="0" smtClean="0"/>
              <a:t>Tests et lancement</a:t>
            </a:r>
            <a:br>
              <a:rPr lang="fr-FR" dirty="0" smtClean="0"/>
            </a:br>
            <a:r>
              <a:rPr lang="fr-FR" dirty="0" smtClean="0"/>
              <a:t>    </a:t>
            </a:r>
            <a:endParaRPr/>
          </a:p>
        </p:txBody>
      </p:sp>
      <p:pic>
        <p:nvPicPr>
          <p:cNvPr id="11" name="Google Shape;58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0" y="4019550"/>
            <a:ext cx="1745126" cy="1289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ig Data Analytics Project Proposal by Slidesgo">
  <a:themeElements>
    <a:clrScheme name="Simple Light">
      <a:dk1>
        <a:srgbClr val="1F0F61"/>
      </a:dk1>
      <a:lt1>
        <a:srgbClr val="FCF1FC"/>
      </a:lt1>
      <a:dk2>
        <a:srgbClr val="EEE9F5"/>
      </a:dk2>
      <a:lt2>
        <a:srgbClr val="EEC0FB"/>
      </a:lt2>
      <a:accent1>
        <a:srgbClr val="6B5DA3"/>
      </a:accent1>
      <a:accent2>
        <a:srgbClr val="7B7BBE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F0F6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465</Words>
  <PresentationFormat>Affichage à l'écran (16:9)</PresentationFormat>
  <Paragraphs>85</Paragraphs>
  <Slides>16</Slides>
  <Notes>15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5" baseType="lpstr">
      <vt:lpstr>Arial</vt:lpstr>
      <vt:lpstr>Sofia Sans</vt:lpstr>
      <vt:lpstr>Sofia Sans SemiBold</vt:lpstr>
      <vt:lpstr>Libre Franklin</vt:lpstr>
      <vt:lpstr>Times New Roman</vt:lpstr>
      <vt:lpstr>Nunito Light</vt:lpstr>
      <vt:lpstr>Raleway</vt:lpstr>
      <vt:lpstr>Open Sans</vt:lpstr>
      <vt:lpstr>Big Data Analytics Project Proposal by Slidesgo</vt:lpstr>
      <vt:lpstr>PLS Rescue Organization Website</vt:lpstr>
      <vt:lpstr>Plan de Présentation </vt:lpstr>
      <vt:lpstr>Introduction sur le projet</vt:lpstr>
      <vt:lpstr>Introduction</vt:lpstr>
      <vt:lpstr>Présentation de l’entreprise</vt:lpstr>
      <vt:lpstr>ADDINN</vt:lpstr>
      <vt:lpstr>Organisation de l’organisme d’accueil : ADDINN</vt:lpstr>
      <vt:lpstr>Taches réalisées</vt:lpstr>
      <vt:lpstr>Avantages </vt:lpstr>
      <vt:lpstr>Présentation du sitweb </vt:lpstr>
      <vt:lpstr>Page Index</vt:lpstr>
      <vt:lpstr>Page Index</vt:lpstr>
      <vt:lpstr>PLS Rescue Organization Website</vt:lpstr>
      <vt:lpstr>Diapositive 14</vt:lpstr>
      <vt:lpstr>Conclusion</vt:lpstr>
      <vt:lpstr>Merci pour votre attention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PLS Rescue Organization Website</dc:title>
  <dc:creator>manar dg</dc:creator>
  <cp:lastModifiedBy>dgachi manar</cp:lastModifiedBy>
  <cp:revision>16</cp:revision>
  <dcterms:modified xsi:type="dcterms:W3CDTF">2025-01-15T14:05:20Z</dcterms:modified>
</cp:coreProperties>
</file>